
<file path=[Content_Types].xml><?xml version="1.0" encoding="utf-8"?>
<Types xmlns="http://schemas.openxmlformats.org/package/2006/content-types">
  <Default Extension="png" ContentType="image/png"/>
  <Default Extension="wdp" ContentType="image/vnd.ms-photo"/>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257" r:id="rId4"/>
    <p:sldId id="261" r:id="rId6"/>
    <p:sldId id="263" r:id="rId7"/>
    <p:sldId id="266" r:id="rId8"/>
    <p:sldId id="267" r:id="rId9"/>
    <p:sldId id="268" r:id="rId10"/>
    <p:sldId id="269" r:id="rId11"/>
    <p:sldId id="264" r:id="rId12"/>
    <p:sldId id="270" r:id="rId13"/>
    <p:sldId id="273" r:id="rId14"/>
    <p:sldId id="274" r:id="rId15"/>
    <p:sldId id="265" r:id="rId16"/>
    <p:sldId id="275" r:id="rId17"/>
    <p:sldId id="276" r:id="rId18"/>
    <p:sldId id="277"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3" userDrawn="1">
          <p15:clr>
            <a:srgbClr val="A4A3A4"/>
          </p15:clr>
        </p15:guide>
        <p15:guide id="2" pos="3803"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杨 伟洲" initials="杨" lastIdx="1" clrIdx="0"/>
  <p:cmAuthor id="2" name="Fish Zheng" initials="FZ" lastIdx="1"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9A0001"/>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2133"/>
        <p:guide pos="380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commentAuthors" Target="commentAuthors.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关于蓼型胚囊的起源，早年研究发现，合点结构域和珠孔结构域之间具有相似性，因此部分研究者假设它们衍生自等效结构，并提出了目前对于蓼型胚囊起源较有信服力的假设：蓼型胚囊起源于原始的四细胞四核胚囊。四细胞四核胚囊具有一个发育模块，而该发育模块在蓼型胚囊中发生了重复，导致七细胞八核胚囊的发生。如右图所示，我们可以看到蓼型胚囊的单核阶段与萍蓬草型不同，包括单核的有丝分裂和随后子核向相反结构域的迁移，而其他环节都高度相似。</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我们将目光停留在萍蓬草型胚囊，向前追溯。研究发现，萍蓬草型雌性配子体（图D-G） 的发育顺序与最简单的裸子颈卵器（A-C）非常相似，唯一的区别是萍蓬草型细胞壁在所有核分裂之后才出现。因此，在被子植物中，可能整个雌配子体退化为一个颈卵器。这种理论支持了被子植物卵器中的助细胞和裸子植物中的颈沟细胞同源的观点，同时，卵细胞与裸子植物的腹沟细胞同源，中央细胞与裸子植物的卵细胞同源。中央细胞与裸子植物卵细胞同源的观点也在一定程度上解释了一些物种中存在的借助于极核的无配子生殖现象，以及买麻藤中的“双受精”现象（因为起源上都是胚性细胞）</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基于对陆生雌配子体发育历程的比较研究，科学家提出了陆生植物雌配子体的共同发育模式——T型发育模式。上面这张图展示了T型模式的核心特征，最初的原始细胞通过一次横向分裂生成两个子细胞：上方的覆盖细胞和下方的中央细胞。然后，这两个细胞分别进行径向和横向分裂，形成了类似字母'T'的空间布局。这种模式在大多数陆生植物中普遍存在。然而，值得注意的是，T型模式在不同植物种类中出现的时间有所不同。例如，在苔藓类植物中，T型阶段出现在颈卵器发育的较晚时期；而在维管植物中，则出现在发育的早期阶段。这些时间上的差异被称为异时性现象，反映了不同进化支系内的适应性改变。</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让我们回顾陆生植物雌配子体的演化历程，看看T型模式在不同植物类群中的表现。从苔藓植物到维管植物，T型模式贯穿其中。这种模式揭示了植物界内部的同源关系，同时为理解植物生殖结构的演变提供了宝贵的视角。</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A004BA93-782A-4C96-A9F6-75FAE12E363A}"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我的报告分为三个部分：陆生植物雌配子体的形态比较，被子植物雌配子体的类型与演化，以及陆生植物雌配子体的共同发育模式</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被子植物以外，陆生植物的雌配子体主要是颈卵器，如图展示了苔藓植物颈卵器的结构，其中不同的颜色代表了他们不同的发育来源，蓝色是覆盖细胞，绿色是外套细胞（？）黄色是颈沟细胞，红色是腹沟细胞和卵细胞。</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在蕨类植物中，它们的颈卵器也具有相似的结构。</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裸子植物中也是如此。通过追溯细胞谱系，我们发现苔藓、蕨类、裸子植物这几种颈卵器植物的雌配子体具有相似的发育模式和广泛的同源性。</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那么被子植物呢？现生的被子植物大多数具有七细胞八核的胚囊的结构，看上去似乎和颈卵器并无关联。植物学教科书上曾经指出：被子植物的颈卵器消失，它真的消失了吗？被子植物的七细胞八核胚囊又是如何产生的呢？</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C2A75D99-2AE7-49F1-BB03-59E2BF5579C1}"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首先，我们最为关心的现生被子植物的胚囊类型大体上可以分为三种：</a:t>
            </a:r>
            <a:endParaRPr lang="zh-CN" altLang="en-US"/>
          </a:p>
          <a:p>
            <a:r>
              <a:rPr lang="zh-CN" altLang="en-US"/>
              <a:t>A. 七细胞八核胚囊：是现生被子植物中最普遍存在的胚囊，由卵器（一个卵细胞，两个助细胞）、中央细胞（含有两个中央极核）、三个反足细胞组成。又可以再分为多种类型，其中蓼型胚囊最为常见，约占现生被子植物胚囊的70%</a:t>
            </a:r>
            <a:endParaRPr lang="zh-CN" altLang="en-US"/>
          </a:p>
          <a:p>
            <a:r>
              <a:rPr lang="zh-CN" altLang="en-US"/>
              <a:t>B. 四细胞四核胚囊：由卵器（一个卵细胞，两个助细胞）、中央细胞（含有一个中央极核）组成。见于一些被子植物基部类群，如睡莲目的萍蓬草属</a:t>
            </a:r>
            <a:endParaRPr lang="zh-CN" altLang="en-US"/>
          </a:p>
          <a:p>
            <a:r>
              <a:rPr lang="zh-CN" altLang="en-US"/>
              <a:t>C. 八细胞九核胚囊：由卵器（一个卵细胞，三个助细胞）、中央细胞（含有两个中央极核）、三个反足细胞组成。比蓼型多的那一个助细胞由三细胞卵器中的一个细胞再次有丝分裂产生。见于无油樟。</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目录-4部分">
    <p:spTree>
      <p:nvGrpSpPr>
        <p:cNvPr id="1" name=""/>
        <p:cNvGrpSpPr/>
        <p:nvPr/>
      </p:nvGrpSpPr>
      <p:grpSpPr>
        <a:xfrm>
          <a:off x="0" y="0"/>
          <a:ext cx="0" cy="0"/>
          <a:chOff x="0" y="0"/>
          <a:chExt cx="0" cy="0"/>
        </a:xfrm>
      </p:grpSpPr>
      <p:sp>
        <p:nvSpPr>
          <p:cNvPr id="55" name="矩形 54"/>
          <p:cNvSpPr/>
          <p:nvPr userDrawn="1"/>
        </p:nvSpPr>
        <p:spPr>
          <a:xfrm>
            <a:off x="-1" y="0"/>
            <a:ext cx="6096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pic>
        <p:nvPicPr>
          <p:cNvPr id="35" name="图形 34"/>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601832" y="3365787"/>
            <a:ext cx="6665290" cy="4818286"/>
          </a:xfrm>
          <a:prstGeom prst="rect">
            <a:avLst/>
          </a:prstGeom>
        </p:spPr>
      </p:pic>
      <p:sp>
        <p:nvSpPr>
          <p:cNvPr id="7" name="矩形 6"/>
          <p:cNvSpPr/>
          <p:nvPr userDrawn="1"/>
        </p:nvSpPr>
        <p:spPr>
          <a:xfrm>
            <a:off x="589281" y="476251"/>
            <a:ext cx="11013440" cy="5905500"/>
          </a:xfrm>
          <a:prstGeom prst="rect">
            <a:avLst/>
          </a:prstGeom>
          <a:solidFill>
            <a:schemeClr val="bg1"/>
          </a:solidFill>
          <a:ln>
            <a:noFill/>
          </a:ln>
          <a:effectLst>
            <a:glow rad="101600">
              <a:schemeClr val="tx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sym typeface="+mn-lt"/>
            </a:endParaRPr>
          </a:p>
        </p:txBody>
      </p:sp>
      <p:grpSp>
        <p:nvGrpSpPr>
          <p:cNvPr id="8" name="组合 7"/>
          <p:cNvGrpSpPr/>
          <p:nvPr userDrawn="1"/>
        </p:nvGrpSpPr>
        <p:grpSpPr>
          <a:xfrm>
            <a:off x="2296213" y="1033221"/>
            <a:ext cx="2354895" cy="1876405"/>
            <a:chOff x="2202591" y="1033221"/>
            <a:chExt cx="2354895" cy="1876405"/>
          </a:xfrm>
        </p:grpSpPr>
        <p:sp>
          <p:nvSpPr>
            <p:cNvPr id="9" name="标题 1"/>
            <p:cNvSpPr txBox="1"/>
            <p:nvPr/>
          </p:nvSpPr>
          <p:spPr>
            <a:xfrm>
              <a:off x="2202591" y="1033221"/>
              <a:ext cx="2165279" cy="1500655"/>
            </a:xfrm>
            <a:prstGeom prst="rect">
              <a:avLst/>
            </a:prstGeom>
          </p:spPr>
          <p:txBody>
            <a:bodyPr anchor="ctr">
              <a:normAutofit/>
            </a:bodyPr>
            <a:lstStyle>
              <a:lvl1pPr algn="l" defTabSz="914400" rtl="0" eaLnBrk="1" latinLnBrk="0" hangingPunct="1">
                <a:lnSpc>
                  <a:spcPct val="90000"/>
                </a:lnSpc>
                <a:spcBef>
                  <a:spcPct val="0"/>
                </a:spcBef>
                <a:buNone/>
                <a:defRPr sz="2800" b="1" kern="1200">
                  <a:solidFill>
                    <a:srgbClr val="0070C0"/>
                  </a:solidFill>
                  <a:latin typeface="+mj-lt"/>
                  <a:ea typeface="微软雅黑" panose="020B0503020204020204" charset="-122"/>
                  <a:cs typeface="+mj-cs"/>
                </a:defRPr>
              </a:lvl1pPr>
            </a:lstStyle>
            <a:p>
              <a:pPr marL="0" marR="0" lvl="0" indent="0" algn="ctr" defTabSz="914400" rtl="0" eaLnBrk="1" fontAlgn="auto" latinLnBrk="0" hangingPunct="1">
                <a:lnSpc>
                  <a:spcPct val="90000"/>
                </a:lnSpc>
                <a:spcBef>
                  <a:spcPct val="0"/>
                </a:spcBef>
                <a:spcAft>
                  <a:spcPts val="0"/>
                </a:spcAft>
                <a:buClrTx/>
                <a:buSzTx/>
                <a:buFontTx/>
                <a:buNone/>
                <a:defRPr/>
              </a:pPr>
              <a:r>
                <a:rPr kumimoji="0" lang="zh-CN" altLang="en-US"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目  录</a:t>
              </a:r>
              <a:endParaRPr kumimoji="0" lang="en-US" altLang="zh-CN" sz="5400" b="1" i="0" u="none" strike="noStrike" kern="2200" cap="none" spc="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sp>
          <p:nvSpPr>
            <p:cNvPr id="10" name="文本框 9"/>
            <p:cNvSpPr txBox="1"/>
            <p:nvPr/>
          </p:nvSpPr>
          <p:spPr>
            <a:xfrm>
              <a:off x="2389402" y="2078629"/>
              <a:ext cx="216808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rPr>
                <a:t>CONTENTS</a:t>
              </a:r>
              <a:endParaRPr kumimoji="0" lang="zh-CN" altLang="en-US" sz="2400" b="0" i="0" u="none" strike="noStrike" kern="2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20" normalizeH="0" baseline="0" noProof="0" dirty="0">
                <a:ln>
                  <a:noFill/>
                </a:ln>
                <a:solidFill>
                  <a:schemeClr val="accent1"/>
                </a:solidFill>
                <a:effectLst/>
                <a:uLnTx/>
                <a:uFillTx/>
                <a:latin typeface="Arial" panose="020B0604020202020204"/>
                <a:ea typeface="微软雅黑" panose="020B0503020204020204" charset="-122"/>
                <a:cs typeface="+mn-ea"/>
                <a:sym typeface="+mn-lt"/>
              </a:endParaRPr>
            </a:p>
          </p:txBody>
        </p:sp>
      </p:grpSp>
      <p:sp>
        <p:nvSpPr>
          <p:cNvPr id="45" name="文本占位符 40"/>
          <p:cNvSpPr>
            <a:spLocks noGrp="1"/>
          </p:cNvSpPr>
          <p:nvPr>
            <p:ph type="body" sz="quarter" idx="10" hasCustomPrompt="1"/>
          </p:nvPr>
        </p:nvSpPr>
        <p:spPr>
          <a:xfrm>
            <a:off x="7825514" y="1561152"/>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6" name="文本占位符 40"/>
          <p:cNvSpPr>
            <a:spLocks noGrp="1"/>
          </p:cNvSpPr>
          <p:nvPr>
            <p:ph type="body" sz="quarter" idx="11" hasCustomPrompt="1"/>
          </p:nvPr>
        </p:nvSpPr>
        <p:spPr>
          <a:xfrm>
            <a:off x="7825514" y="2650906"/>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7" name="文本占位符 40"/>
          <p:cNvSpPr>
            <a:spLocks noGrp="1"/>
          </p:cNvSpPr>
          <p:nvPr>
            <p:ph type="body" sz="quarter" idx="12" hasCustomPrompt="1"/>
          </p:nvPr>
        </p:nvSpPr>
        <p:spPr>
          <a:xfrm>
            <a:off x="7825514" y="3740660"/>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49" name="文本占位符 40"/>
          <p:cNvSpPr>
            <a:spLocks noGrp="1"/>
          </p:cNvSpPr>
          <p:nvPr>
            <p:ph type="body" sz="quarter" idx="14" hasCustomPrompt="1"/>
          </p:nvPr>
        </p:nvSpPr>
        <p:spPr>
          <a:xfrm>
            <a:off x="7825514" y="4830414"/>
            <a:ext cx="3055845" cy="487680"/>
          </a:xfrm>
        </p:spPr>
        <p:txBody>
          <a:bodyPr>
            <a:normAutofit/>
          </a:bodyPr>
          <a:lstStyle>
            <a:lvl1pPr marL="0" indent="0" algn="l" defTabSz="914400" rtl="0" eaLnBrk="1" latinLnBrk="0" hangingPunct="1">
              <a:buNone/>
              <a:defRPr lang="zh-CN" altLang="en-US" sz="2800" kern="1200" dirty="0" smtClean="0">
                <a:solidFill>
                  <a:srgbClr val="000000">
                    <a:lumMod val="85000"/>
                    <a:lumOff val="15000"/>
                  </a:srgbClr>
                </a:solidFill>
                <a:latin typeface="微软雅黑" panose="020B0503020204020204" charset="-122"/>
                <a:ea typeface="+mn-ea"/>
                <a:cs typeface="+mn-cs"/>
              </a:defRPr>
            </a:lvl1pPr>
            <a:lvl2pPr marL="457200" indent="0">
              <a:buNone/>
              <a:defRPr/>
            </a:lvl2pPr>
          </a:lstStyle>
          <a:p>
            <a:pPr lvl="0"/>
            <a:r>
              <a:rPr lang="zh-CN" altLang="en-US" dirty="0"/>
              <a:t>输入目录标题</a:t>
            </a:r>
            <a:endParaRPr lang="zh-CN" altLang="en-US" dirty="0"/>
          </a:p>
        </p:txBody>
      </p:sp>
      <p:sp>
        <p:nvSpPr>
          <p:cNvPr id="50" name="文本框 49"/>
          <p:cNvSpPr txBox="1"/>
          <p:nvPr userDrawn="1"/>
        </p:nvSpPr>
        <p:spPr>
          <a:xfrm>
            <a:off x="6814866" y="1512604"/>
            <a:ext cx="675822" cy="584775"/>
          </a:xfrm>
          <a:prstGeom prst="rect">
            <a:avLst/>
          </a:prstGeom>
          <a:noFill/>
        </p:spPr>
        <p:txBody>
          <a:bodyPr wrap="square" rtlCol="0">
            <a:spAutoFit/>
          </a:bodyPr>
          <a:lstStyle/>
          <a:p>
            <a:r>
              <a:rPr lang="en-US" altLang="zh-CN" sz="3200" b="1" dirty="0">
                <a:solidFill>
                  <a:srgbClr val="9A0001"/>
                </a:solidFill>
              </a:rPr>
              <a:t>01.</a:t>
            </a:r>
            <a:endParaRPr lang="zh-CN" altLang="en-US" sz="3200" b="1" dirty="0">
              <a:solidFill>
                <a:srgbClr val="9A0001"/>
              </a:solidFill>
            </a:endParaRPr>
          </a:p>
        </p:txBody>
      </p:sp>
      <p:sp>
        <p:nvSpPr>
          <p:cNvPr id="51" name="文本框 50"/>
          <p:cNvSpPr txBox="1"/>
          <p:nvPr userDrawn="1"/>
        </p:nvSpPr>
        <p:spPr>
          <a:xfrm>
            <a:off x="6814866" y="2596050"/>
            <a:ext cx="675822" cy="584775"/>
          </a:xfrm>
          <a:prstGeom prst="rect">
            <a:avLst/>
          </a:prstGeom>
          <a:noFill/>
        </p:spPr>
        <p:txBody>
          <a:bodyPr wrap="square" rtlCol="0">
            <a:spAutoFit/>
          </a:bodyPr>
          <a:lstStyle/>
          <a:p>
            <a:r>
              <a:rPr lang="en-US" altLang="zh-CN" sz="3200" b="1" dirty="0">
                <a:solidFill>
                  <a:srgbClr val="9A0001"/>
                </a:solidFill>
              </a:rPr>
              <a:t>02.</a:t>
            </a:r>
            <a:endParaRPr lang="zh-CN" altLang="en-US" sz="3200" b="1" dirty="0">
              <a:solidFill>
                <a:srgbClr val="9A0001"/>
              </a:solidFill>
            </a:endParaRPr>
          </a:p>
        </p:txBody>
      </p:sp>
      <p:sp>
        <p:nvSpPr>
          <p:cNvPr id="52" name="文本框 51"/>
          <p:cNvSpPr txBox="1"/>
          <p:nvPr userDrawn="1"/>
        </p:nvSpPr>
        <p:spPr>
          <a:xfrm>
            <a:off x="6814866" y="3679496"/>
            <a:ext cx="675822" cy="584775"/>
          </a:xfrm>
          <a:prstGeom prst="rect">
            <a:avLst/>
          </a:prstGeom>
          <a:noFill/>
        </p:spPr>
        <p:txBody>
          <a:bodyPr wrap="square" rtlCol="0">
            <a:spAutoFit/>
          </a:bodyPr>
          <a:lstStyle/>
          <a:p>
            <a:r>
              <a:rPr lang="en-US" altLang="zh-CN" sz="3200" b="1" dirty="0">
                <a:solidFill>
                  <a:srgbClr val="9A0001"/>
                </a:solidFill>
              </a:rPr>
              <a:t>03.</a:t>
            </a:r>
            <a:endParaRPr lang="zh-CN" altLang="en-US" sz="3200" b="1" dirty="0">
              <a:solidFill>
                <a:srgbClr val="9A0001"/>
              </a:solidFill>
            </a:endParaRPr>
          </a:p>
        </p:txBody>
      </p:sp>
      <p:sp>
        <p:nvSpPr>
          <p:cNvPr id="53" name="文本框 52"/>
          <p:cNvSpPr txBox="1"/>
          <p:nvPr userDrawn="1"/>
        </p:nvSpPr>
        <p:spPr>
          <a:xfrm>
            <a:off x="6814866" y="4762941"/>
            <a:ext cx="675822" cy="584775"/>
          </a:xfrm>
          <a:prstGeom prst="rect">
            <a:avLst/>
          </a:prstGeom>
          <a:noFill/>
        </p:spPr>
        <p:txBody>
          <a:bodyPr wrap="square" rtlCol="0">
            <a:spAutoFit/>
          </a:bodyPr>
          <a:lstStyle/>
          <a:p>
            <a:r>
              <a:rPr lang="en-US" altLang="zh-CN" sz="3200" b="1" dirty="0">
                <a:solidFill>
                  <a:srgbClr val="9A0001"/>
                </a:solidFill>
              </a:rPr>
              <a:t>04.</a:t>
            </a:r>
            <a:endParaRPr lang="zh-CN" altLang="en-US" sz="3200" b="1" dirty="0">
              <a:solidFill>
                <a:srgbClr val="9A0001"/>
              </a:solidFill>
            </a:endParaRPr>
          </a:p>
        </p:txBody>
      </p:sp>
      <p:grpSp>
        <p:nvGrpSpPr>
          <p:cNvPr id="56" name="组合 55"/>
          <p:cNvGrpSpPr/>
          <p:nvPr userDrawn="1"/>
        </p:nvGrpSpPr>
        <p:grpSpPr>
          <a:xfrm>
            <a:off x="2425132" y="3183822"/>
            <a:ext cx="1945700" cy="1941162"/>
            <a:chOff x="2105799" y="20055838"/>
            <a:chExt cx="6748090" cy="6732363"/>
          </a:xfrm>
          <a:solidFill>
            <a:schemeClr val="accent1"/>
          </a:solidFill>
        </p:grpSpPr>
        <p:sp>
          <p:nvSpPr>
            <p:cNvPr id="5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5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6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a:ea typeface="微软雅黑" panose="020B0503020204020204" charset="-122"/>
                <a:cs typeface="+mn-ea"/>
                <a:sym typeface="+mn-lt"/>
              </a:endParaRPr>
            </a:p>
          </p:txBody>
        </p:sp>
        <p:sp>
          <p:nvSpPr>
            <p:cNvPr id="79" name="Freeform 71"/>
            <p:cNvSpPr>
              <a:spLocks noEditPoints="1"/>
            </p:cNvSpPr>
            <p:nvPr/>
          </p:nvSpPr>
          <p:spPr bwMode="auto">
            <a:xfrm>
              <a:off x="3199024" y="21141193"/>
              <a:ext cx="4561647" cy="4553785"/>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3" name="图片 2" descr="草地上的建筑&#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923285" y="0"/>
            <a:ext cx="10287000" cy="6858000"/>
          </a:xfrm>
          <a:prstGeom prst="parallelogram">
            <a:avLst>
              <a:gd name="adj" fmla="val 42592"/>
            </a:avLst>
          </a:prstGeom>
        </p:spPr>
      </p:pic>
      <p:grpSp>
        <p:nvGrpSpPr>
          <p:cNvPr id="8" name="组合 7"/>
          <p:cNvGrpSpPr/>
          <p:nvPr userDrawn="1"/>
        </p:nvGrpSpPr>
        <p:grpSpPr>
          <a:xfrm>
            <a:off x="1421758" y="943185"/>
            <a:ext cx="2603500" cy="1790700"/>
            <a:chOff x="1778000" y="2197100"/>
            <a:chExt cx="2603500" cy="1790700"/>
          </a:xfrm>
        </p:grpSpPr>
        <p:sp>
          <p:nvSpPr>
            <p:cNvPr id="9" name="文本框 8"/>
            <p:cNvSpPr txBox="1"/>
            <p:nvPr/>
          </p:nvSpPr>
          <p:spPr>
            <a:xfrm>
              <a:off x="2090118" y="2413337"/>
              <a:ext cx="1987202" cy="1015663"/>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solidFill>
                    <a:prstClr val="white"/>
                  </a:solidFill>
                  <a:effectLst/>
                  <a:uLnTx/>
                  <a:uFillTx/>
                  <a:latin typeface="+mj-ea"/>
                  <a:ea typeface="+mj-ea"/>
                  <a:cs typeface="+mn-cs"/>
                </a:rPr>
                <a:t>目录</a:t>
              </a:r>
              <a:endParaRPr kumimoji="0" lang="zh-CN" altLang="en-US" sz="6000" b="0" i="0" u="none" strike="noStrike" kern="1200" cap="none" spc="0" normalizeH="0" baseline="0" noProof="0" dirty="0">
                <a:ln>
                  <a:noFill/>
                </a:ln>
                <a:solidFill>
                  <a:prstClr val="white"/>
                </a:solidFill>
                <a:effectLst/>
                <a:uLnTx/>
                <a:uFillTx/>
                <a:latin typeface="+mj-ea"/>
                <a:ea typeface="+mj-ea"/>
                <a:cs typeface="+mn-cs"/>
              </a:endParaRPr>
            </a:p>
          </p:txBody>
        </p:sp>
        <p:sp>
          <p:nvSpPr>
            <p:cNvPr id="10" name="文本框 9"/>
            <p:cNvSpPr txBox="1"/>
            <p:nvPr/>
          </p:nvSpPr>
          <p:spPr>
            <a:xfrm>
              <a:off x="2147888" y="3429000"/>
              <a:ext cx="1871663"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rPr>
                <a:t>CONTENTS</a:t>
              </a:r>
              <a:endParaRPr kumimoji="0" lang="zh-CN" altLang="en-US" sz="1600" b="0" i="0" u="none" strike="noStrike" kern="1200" cap="none" spc="0" normalizeH="0" baseline="0" noProof="0" dirty="0">
                <a:ln>
                  <a:noFill/>
                </a:ln>
                <a:solidFill>
                  <a:prstClr val="white"/>
                </a:solidFill>
                <a:effectLst/>
                <a:uLnTx/>
                <a:uFillTx/>
                <a:latin typeface="Calibri Light" panose="020F0302020204030204" pitchFamily="34" charset="0"/>
                <a:ea typeface="等线" panose="02010600030101010101" pitchFamily="2" charset="-122"/>
                <a:cs typeface="+mn-cs"/>
              </a:endParaRPr>
            </a:p>
          </p:txBody>
        </p:sp>
        <p:sp>
          <p:nvSpPr>
            <p:cNvPr id="11" name="矩形 10"/>
            <p:cNvSpPr/>
            <p:nvPr/>
          </p:nvSpPr>
          <p:spPr>
            <a:xfrm>
              <a:off x="1778000" y="2197100"/>
              <a:ext cx="2603500" cy="1790700"/>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pitchFamily="2" charset="-122"/>
                <a:ea typeface="等线" panose="02010600030101010101" pitchFamily="2" charset="-122"/>
                <a:cs typeface="+mn-cs"/>
              </a:endParaRPr>
            </a:p>
          </p:txBody>
        </p:sp>
      </p:grpSp>
      <p:grpSp>
        <p:nvGrpSpPr>
          <p:cNvPr id="2" name="组合 1"/>
          <p:cNvGrpSpPr/>
          <p:nvPr userDrawn="1"/>
        </p:nvGrpSpPr>
        <p:grpSpPr>
          <a:xfrm>
            <a:off x="6071352" y="593991"/>
            <a:ext cx="1692275" cy="952500"/>
            <a:chOff x="5983558" y="745238"/>
            <a:chExt cx="1692275" cy="952500"/>
          </a:xfrm>
        </p:grpSpPr>
        <p:sp>
          <p:nvSpPr>
            <p:cNvPr id="13" name="椭圆 12"/>
            <p:cNvSpPr/>
            <p:nvPr/>
          </p:nvSpPr>
          <p:spPr>
            <a:xfrm>
              <a:off x="6353445" y="745238"/>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思源黑体 CN Light"/>
                <a:cs typeface="+mn-cs"/>
              </a:endParaRPr>
            </a:p>
          </p:txBody>
        </p:sp>
        <p:sp>
          <p:nvSpPr>
            <p:cNvPr id="14" name="文本框 13"/>
            <p:cNvSpPr txBox="1"/>
            <p:nvPr/>
          </p:nvSpPr>
          <p:spPr>
            <a:xfrm>
              <a:off x="5983558" y="936780"/>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01</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5" name="组合 4"/>
          <p:cNvGrpSpPr/>
          <p:nvPr userDrawn="1"/>
        </p:nvGrpSpPr>
        <p:grpSpPr>
          <a:xfrm>
            <a:off x="5674411" y="1573049"/>
            <a:ext cx="1692275" cy="952500"/>
            <a:chOff x="5586617" y="1817332"/>
            <a:chExt cx="1692275" cy="952500"/>
          </a:xfrm>
        </p:grpSpPr>
        <p:sp>
          <p:nvSpPr>
            <p:cNvPr id="15" name="椭圆 14"/>
            <p:cNvSpPr/>
            <p:nvPr/>
          </p:nvSpPr>
          <p:spPr>
            <a:xfrm>
              <a:off x="5956504" y="1817332"/>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16" name="文本框 15"/>
            <p:cNvSpPr txBox="1"/>
            <p:nvPr/>
          </p:nvSpPr>
          <p:spPr>
            <a:xfrm>
              <a:off x="5586617" y="2008874"/>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02</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6" name="组合 5"/>
          <p:cNvGrpSpPr/>
          <p:nvPr userDrawn="1"/>
        </p:nvGrpSpPr>
        <p:grpSpPr>
          <a:xfrm>
            <a:off x="5198160" y="2552107"/>
            <a:ext cx="1692275" cy="952500"/>
            <a:chOff x="5110366" y="2799680"/>
            <a:chExt cx="1692275" cy="952500"/>
          </a:xfrm>
        </p:grpSpPr>
        <p:sp>
          <p:nvSpPr>
            <p:cNvPr id="17" name="椭圆 16"/>
            <p:cNvSpPr/>
            <p:nvPr userDrawn="1"/>
          </p:nvSpPr>
          <p:spPr>
            <a:xfrm>
              <a:off x="5480253" y="2799680"/>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18" name="文本框 17"/>
            <p:cNvSpPr txBox="1"/>
            <p:nvPr userDrawn="1"/>
          </p:nvSpPr>
          <p:spPr>
            <a:xfrm>
              <a:off x="5110366" y="2991222"/>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03</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7" name="组合 6"/>
          <p:cNvGrpSpPr/>
          <p:nvPr userDrawn="1"/>
        </p:nvGrpSpPr>
        <p:grpSpPr>
          <a:xfrm>
            <a:off x="4721909" y="3531165"/>
            <a:ext cx="1692275" cy="952500"/>
            <a:chOff x="4634115" y="3794090"/>
            <a:chExt cx="1692275" cy="952500"/>
          </a:xfrm>
        </p:grpSpPr>
        <p:sp>
          <p:nvSpPr>
            <p:cNvPr id="19" name="椭圆 18"/>
            <p:cNvSpPr/>
            <p:nvPr userDrawn="1"/>
          </p:nvSpPr>
          <p:spPr>
            <a:xfrm>
              <a:off x="5004002" y="3794090"/>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0" name="文本框 19"/>
            <p:cNvSpPr txBox="1"/>
            <p:nvPr userDrawn="1"/>
          </p:nvSpPr>
          <p:spPr>
            <a:xfrm>
              <a:off x="4634115" y="3985632"/>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04</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cxnSp>
        <p:nvCxnSpPr>
          <p:cNvPr id="25" name="直接连接符 24"/>
          <p:cNvCxnSpPr/>
          <p:nvPr userDrawn="1"/>
        </p:nvCxnSpPr>
        <p:spPr>
          <a:xfrm flipH="1">
            <a:off x="8548191" y="3665279"/>
            <a:ext cx="1360035" cy="3574932"/>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10154643" y="1511571"/>
            <a:ext cx="1422221" cy="373839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userDrawn="1"/>
        </p:nvSpPr>
        <p:spPr>
          <a:xfrm>
            <a:off x="7479081" y="777854"/>
            <a:ext cx="31638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研究背景</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sp>
        <p:nvSpPr>
          <p:cNvPr id="36" name="文本框 35"/>
          <p:cNvSpPr txBox="1"/>
          <p:nvPr userDrawn="1"/>
        </p:nvSpPr>
        <p:spPr>
          <a:xfrm>
            <a:off x="7001991" y="1756912"/>
            <a:ext cx="3163825"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研究意义</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sp>
        <p:nvSpPr>
          <p:cNvPr id="37" name="文本框 36"/>
          <p:cNvSpPr txBox="1"/>
          <p:nvPr userDrawn="1"/>
        </p:nvSpPr>
        <p:spPr>
          <a:xfrm>
            <a:off x="6573438" y="2735970"/>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国内外研究现状</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sp>
        <p:nvSpPr>
          <p:cNvPr id="38" name="文本框 37"/>
          <p:cNvSpPr txBox="1"/>
          <p:nvPr userDrawn="1"/>
        </p:nvSpPr>
        <p:spPr>
          <a:xfrm>
            <a:off x="6147706" y="3715028"/>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研究方法与思路</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sp>
        <p:nvSpPr>
          <p:cNvPr id="39" name="文本框 38"/>
          <p:cNvSpPr txBox="1"/>
          <p:nvPr userDrawn="1"/>
        </p:nvSpPr>
        <p:spPr>
          <a:xfrm>
            <a:off x="5727213" y="4694086"/>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400" normalizeH="0" baseline="0" noProof="0" dirty="0">
                <a:ln>
                  <a:noFill/>
                </a:ln>
                <a:solidFill>
                  <a:schemeClr val="accent1"/>
                </a:solidFill>
                <a:effectLst/>
                <a:uLnTx/>
                <a:uFillTx/>
                <a:latin typeface="+mj-ea"/>
                <a:ea typeface="+mj-ea"/>
              </a:rPr>
              <a:t>结果与结论</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sp>
        <p:nvSpPr>
          <p:cNvPr id="40" name="文本框 39"/>
          <p:cNvSpPr txBox="1"/>
          <p:nvPr userDrawn="1"/>
        </p:nvSpPr>
        <p:spPr>
          <a:xfrm>
            <a:off x="5380632" y="5673143"/>
            <a:ext cx="367384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spc="400" dirty="0">
                <a:solidFill>
                  <a:schemeClr val="accent1"/>
                </a:solidFill>
                <a:latin typeface="+mj-ea"/>
                <a:ea typeface="+mj-ea"/>
              </a:rPr>
              <a:t>创新与不足</a:t>
            </a:r>
            <a:endParaRPr kumimoji="0" lang="zh-CN" altLang="en-US" sz="3200" b="0" i="0" u="none" strike="noStrike" kern="1200" cap="none" spc="400" normalizeH="0" baseline="0" noProof="0" dirty="0">
              <a:ln>
                <a:noFill/>
              </a:ln>
              <a:solidFill>
                <a:schemeClr val="accent1"/>
              </a:solidFill>
              <a:effectLst/>
              <a:uLnTx/>
              <a:uFillTx/>
              <a:latin typeface="+mj-ea"/>
              <a:ea typeface="+mj-ea"/>
            </a:endParaRPr>
          </a:p>
        </p:txBody>
      </p:sp>
      <p:grpSp>
        <p:nvGrpSpPr>
          <p:cNvPr id="12" name="组合 11"/>
          <p:cNvGrpSpPr/>
          <p:nvPr userDrawn="1"/>
        </p:nvGrpSpPr>
        <p:grpSpPr>
          <a:xfrm>
            <a:off x="4292200" y="4510223"/>
            <a:ext cx="1692275" cy="952500"/>
            <a:chOff x="4204406" y="4724988"/>
            <a:chExt cx="1692275" cy="952500"/>
          </a:xfrm>
        </p:grpSpPr>
        <p:sp>
          <p:nvSpPr>
            <p:cNvPr id="23" name="椭圆 22"/>
            <p:cNvSpPr/>
            <p:nvPr userDrawn="1"/>
          </p:nvSpPr>
          <p:spPr>
            <a:xfrm>
              <a:off x="4574293" y="4724988"/>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4" name="文本框 23"/>
            <p:cNvSpPr txBox="1"/>
            <p:nvPr userDrawn="1"/>
          </p:nvSpPr>
          <p:spPr>
            <a:xfrm>
              <a:off x="4204406" y="4916530"/>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05</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grpSp>
        <p:nvGrpSpPr>
          <p:cNvPr id="21" name="组合 20"/>
          <p:cNvGrpSpPr/>
          <p:nvPr userDrawn="1"/>
        </p:nvGrpSpPr>
        <p:grpSpPr>
          <a:xfrm>
            <a:off x="3909726" y="5489280"/>
            <a:ext cx="1692275" cy="952500"/>
            <a:chOff x="3821932" y="5640527"/>
            <a:chExt cx="1692275" cy="952500"/>
          </a:xfrm>
        </p:grpSpPr>
        <p:sp>
          <p:nvSpPr>
            <p:cNvPr id="27" name="椭圆 26"/>
            <p:cNvSpPr/>
            <p:nvPr userDrawn="1"/>
          </p:nvSpPr>
          <p:spPr>
            <a:xfrm>
              <a:off x="4191819" y="5640527"/>
              <a:ext cx="952500" cy="952500"/>
            </a:xfrm>
            <a:prstGeom prst="ellipse">
              <a:avLst/>
            </a:prstGeom>
            <a:solidFill>
              <a:srgbClr val="F9F9F9"/>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200" b="0" i="0" u="none" strike="noStrike" kern="1200" cap="none" spc="0" normalizeH="0" baseline="0" noProof="0" dirty="0">
                <a:ln>
                  <a:noFill/>
                </a:ln>
                <a:solidFill>
                  <a:srgbClr val="2E2E2E"/>
                </a:solidFill>
                <a:effectLst/>
                <a:uLnTx/>
                <a:uFillTx/>
                <a:latin typeface="Segoe UI" panose="020B0502040204020203" pitchFamily="34" charset="0"/>
                <a:ea typeface="思源黑体 CN Light"/>
                <a:cs typeface="+mn-cs"/>
              </a:endParaRPr>
            </a:p>
          </p:txBody>
        </p:sp>
        <p:sp>
          <p:nvSpPr>
            <p:cNvPr id="28" name="文本框 27"/>
            <p:cNvSpPr txBox="1"/>
            <p:nvPr userDrawn="1"/>
          </p:nvSpPr>
          <p:spPr>
            <a:xfrm>
              <a:off x="3821932" y="5832069"/>
              <a:ext cx="1692275"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rPr>
                <a:t>06</a:t>
              </a:r>
              <a:endParaRPr kumimoji="0" lang="zh-CN" altLang="en-US" sz="3200" b="0" i="0" u="none" strike="noStrike" kern="1200" cap="none" spc="0" normalizeH="0" baseline="0" noProof="0" dirty="0">
                <a:ln>
                  <a:noFill/>
                </a:ln>
                <a:solidFill>
                  <a:schemeClr val="accent1"/>
                </a:solidFill>
                <a:effectLst/>
                <a:uLnTx/>
                <a:uFillTx/>
                <a:latin typeface="Segoe UI" panose="020B0502040204020203" pitchFamily="34" charset="0"/>
                <a:ea typeface="Source Han Sans Bold" panose="020B0800000000000000" pitchFamily="34" charset="-122"/>
                <a:cs typeface="+mn-cs"/>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转场页">
    <p:spTree>
      <p:nvGrpSpPr>
        <p:cNvPr id="1" name=""/>
        <p:cNvGrpSpPr/>
        <p:nvPr/>
      </p:nvGrpSpPr>
      <p:grpSpPr>
        <a:xfrm>
          <a:off x="0" y="0"/>
          <a:ext cx="0" cy="0"/>
          <a:chOff x="0" y="0"/>
          <a:chExt cx="0" cy="0"/>
        </a:xfrm>
      </p:grpSpPr>
      <p:sp>
        <p:nvSpPr>
          <p:cNvPr id="7" name="流程图: 文档 6"/>
          <p:cNvSpPr/>
          <p:nvPr userDrawn="1"/>
        </p:nvSpPr>
        <p:spPr>
          <a:xfrm rot="16200000">
            <a:off x="25638" y="-294154"/>
            <a:ext cx="6904891" cy="7442397"/>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流程图: 文档 2"/>
          <p:cNvSpPr/>
          <p:nvPr userDrawn="1"/>
        </p:nvSpPr>
        <p:spPr>
          <a:xfrm rot="16200000">
            <a:off x="-355362" y="-294154"/>
            <a:ext cx="6904891" cy="7442397"/>
          </a:xfrm>
          <a:prstGeom prst="flowChartDocument">
            <a:avLst/>
          </a:prstGeom>
          <a:blipFill dpi="0" rotWithShape="0">
            <a:blip r:embed="rId2"/>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一个图表">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19" name="矩形 18"/>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7797800" y="1006475"/>
            <a:ext cx="3898900" cy="5330825"/>
          </a:xfrm>
        </p:spPr>
        <p:txBody>
          <a:bodyPr anchor="ct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2" name="内容占位符 11"/>
          <p:cNvSpPr>
            <a:spLocks noGrp="1"/>
          </p:cNvSpPr>
          <p:nvPr>
            <p:ph sz="quarter" idx="13" hasCustomPrompt="1"/>
          </p:nvPr>
        </p:nvSpPr>
        <p:spPr>
          <a:xfrm>
            <a:off x="495300" y="1613922"/>
            <a:ext cx="7112000" cy="4723378"/>
          </a:xfrm>
        </p:spPr>
        <p:txBody>
          <a:bodyPr anchor="ctr"/>
          <a:lstStyle>
            <a:lvl1pPr marL="0" indent="0" algn="ctr">
              <a:buNone/>
              <a:defRPr/>
            </a:lvl1pPr>
          </a:lstStyle>
          <a:p>
            <a:pPr lvl="0"/>
            <a:r>
              <a:rPr lang="zh-CN" altLang="en-US" dirty="0"/>
              <a:t>插入你的图表</a:t>
            </a:r>
            <a:endParaRPr lang="zh-CN" altLang="en-US" dirty="0"/>
          </a:p>
        </p:txBody>
      </p:sp>
      <p:sp>
        <p:nvSpPr>
          <p:cNvPr id="15" name="内容占位符 14"/>
          <p:cNvSpPr>
            <a:spLocks noGrp="1"/>
          </p:cNvSpPr>
          <p:nvPr>
            <p:ph sz="quarter" idx="14" hasCustomPrompt="1"/>
          </p:nvPr>
        </p:nvSpPr>
        <p:spPr>
          <a:xfrm>
            <a:off x="495300" y="1006475"/>
            <a:ext cx="71247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3"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14" name="矩形 13"/>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16" name="图片 15"/>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个图表">
    <p:spTree>
      <p:nvGrpSpPr>
        <p:cNvPr id="1" name=""/>
        <p:cNvGrpSpPr/>
        <p:nvPr/>
      </p:nvGrpSpPr>
      <p:grpSpPr>
        <a:xfrm>
          <a:off x="0" y="0"/>
          <a:ext cx="0" cy="0"/>
          <a:chOff x="0" y="0"/>
          <a:chExt cx="0" cy="0"/>
        </a:xfrm>
      </p:grpSpPr>
      <p:pic>
        <p:nvPicPr>
          <p:cNvPr id="22" name="图片 21"/>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23" name="矩形 22"/>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82600" y="10064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p:cNvSpPr>
            <a:spLocks noGrp="1"/>
          </p:cNvSpPr>
          <p:nvPr>
            <p:ph sz="quarter" idx="13" hasCustomPrompt="1"/>
          </p:nvPr>
        </p:nvSpPr>
        <p:spPr>
          <a:xfrm>
            <a:off x="482600" y="2857500"/>
            <a:ext cx="5613400" cy="3498846"/>
          </a:xfrm>
        </p:spPr>
        <p:txBody>
          <a:bodyPr anchor="ctr"/>
          <a:lstStyle>
            <a:lvl1pPr marL="0" indent="0" algn="ctr">
              <a:buNone/>
              <a:defRPr/>
            </a:lvl1pPr>
          </a:lstStyle>
          <a:p>
            <a:pPr lvl="0"/>
            <a:r>
              <a:rPr lang="zh-CN" altLang="en-US" dirty="0"/>
              <a:t>插入你的图表</a:t>
            </a:r>
            <a:endParaRPr lang="zh-CN" altLang="en-US" dirty="0"/>
          </a:p>
        </p:txBody>
      </p:sp>
      <p:sp>
        <p:nvSpPr>
          <p:cNvPr id="11" name="内容占位符 11"/>
          <p:cNvSpPr>
            <a:spLocks noGrp="1"/>
          </p:cNvSpPr>
          <p:nvPr>
            <p:ph sz="quarter" idx="14" hasCustomPrompt="1"/>
          </p:nvPr>
        </p:nvSpPr>
        <p:spPr>
          <a:xfrm>
            <a:off x="6096000" y="2857500"/>
            <a:ext cx="5613400" cy="3498846"/>
          </a:xfrm>
        </p:spPr>
        <p:txBody>
          <a:bodyPr anchor="ctr"/>
          <a:lstStyle>
            <a:lvl1pPr marL="0" indent="0" algn="ctr">
              <a:buNone/>
              <a:defRPr/>
            </a:lvl1pPr>
          </a:lstStyle>
          <a:p>
            <a:pPr lvl="0"/>
            <a:r>
              <a:rPr lang="zh-CN" altLang="en-US" dirty="0"/>
              <a:t>插入你的图表</a:t>
            </a:r>
            <a:endParaRPr lang="zh-CN" altLang="en-US" dirty="0"/>
          </a:p>
        </p:txBody>
      </p:sp>
      <p:sp>
        <p:nvSpPr>
          <p:cNvPr id="13" name="内容占位符 14"/>
          <p:cNvSpPr>
            <a:spLocks noGrp="1"/>
          </p:cNvSpPr>
          <p:nvPr>
            <p:ph sz="quarter" idx="15" hasCustomPrompt="1"/>
          </p:nvPr>
        </p:nvSpPr>
        <p:spPr>
          <a:xfrm>
            <a:off x="476250"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4" name="内容占位符 14"/>
          <p:cNvSpPr>
            <a:spLocks noGrp="1"/>
          </p:cNvSpPr>
          <p:nvPr>
            <p:ph sz="quarter" idx="16" hasCustomPrompt="1"/>
          </p:nvPr>
        </p:nvSpPr>
        <p:spPr>
          <a:xfrm>
            <a:off x="6083302" y="2260599"/>
            <a:ext cx="5613400"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9"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20" name="矩形 19"/>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1" name="图片 20"/>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个图表">
    <p:spTree>
      <p:nvGrpSpPr>
        <p:cNvPr id="1" name=""/>
        <p:cNvGrpSpPr/>
        <p:nvPr/>
      </p:nvGrpSpPr>
      <p:grpSpPr>
        <a:xfrm>
          <a:off x="0" y="0"/>
          <a:ext cx="0" cy="0"/>
          <a:chOff x="0" y="0"/>
          <a:chExt cx="0" cy="0"/>
        </a:xfrm>
      </p:grpSpPr>
      <p:pic>
        <p:nvPicPr>
          <p:cNvPr id="26" name="图片 25"/>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27" name="矩形 26"/>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p:nvPr>
        </p:nvSpPr>
        <p:spPr>
          <a:xfrm>
            <a:off x="495300" y="5286375"/>
            <a:ext cx="11214100" cy="1050925"/>
          </a:xfrm>
        </p:spPr>
        <p:txBody>
          <a:bodyPr>
            <a:noAutofit/>
          </a:bodyPr>
          <a:lstStyle>
            <a:lvl1pPr marL="0" indent="0" algn="just">
              <a:lnSpc>
                <a:spcPct val="120000"/>
              </a:lnSpc>
              <a:spcBef>
                <a:spcPts val="600"/>
              </a:spcBef>
              <a:buNone/>
              <a:defRPr sz="1600">
                <a:solidFill>
                  <a:schemeClr val="tx1">
                    <a:lumMod val="75000"/>
                    <a:lumOff val="25000"/>
                  </a:schemeClr>
                </a:solidFill>
              </a:defRPr>
            </a:lvl1pPr>
          </a:lstStyle>
          <a:p>
            <a:pPr lvl="0"/>
            <a:endParaRPr lang="zh-CN" altLang="en-US" dirty="0"/>
          </a:p>
        </p:txBody>
      </p:sp>
      <p:sp>
        <p:nvSpPr>
          <p:cNvPr id="12" name="内容占位符 11"/>
          <p:cNvSpPr>
            <a:spLocks noGrp="1"/>
          </p:cNvSpPr>
          <p:nvPr>
            <p:ph sz="quarter" idx="13" hasCustomPrompt="1"/>
          </p:nvPr>
        </p:nvSpPr>
        <p:spPr>
          <a:xfrm>
            <a:off x="482600" y="1625596"/>
            <a:ext cx="3580353" cy="3524258"/>
          </a:xfrm>
        </p:spPr>
        <p:txBody>
          <a:bodyPr anchor="ctr"/>
          <a:lstStyle>
            <a:lvl1pPr marL="0" indent="0" algn="ctr">
              <a:buNone/>
              <a:defRPr/>
            </a:lvl1pPr>
          </a:lstStyle>
          <a:p>
            <a:pPr lvl="0"/>
            <a:r>
              <a:rPr lang="zh-CN" altLang="en-US" dirty="0"/>
              <a:t>插入你的图表</a:t>
            </a:r>
            <a:endParaRPr lang="zh-CN" altLang="en-US" dirty="0"/>
          </a:p>
        </p:txBody>
      </p:sp>
      <p:sp>
        <p:nvSpPr>
          <p:cNvPr id="13" name="内容占位符 14"/>
          <p:cNvSpPr>
            <a:spLocks noGrp="1"/>
          </p:cNvSpPr>
          <p:nvPr>
            <p:ph sz="quarter" idx="15" hasCustomPrompt="1"/>
          </p:nvPr>
        </p:nvSpPr>
        <p:spPr>
          <a:xfrm>
            <a:off x="476250"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8" name="内容占位符 11"/>
          <p:cNvSpPr>
            <a:spLocks noGrp="1"/>
          </p:cNvSpPr>
          <p:nvPr>
            <p:ph sz="quarter" idx="16" hasCustomPrompt="1"/>
          </p:nvPr>
        </p:nvSpPr>
        <p:spPr>
          <a:xfrm>
            <a:off x="4309884" y="1625596"/>
            <a:ext cx="3580353" cy="3524258"/>
          </a:xfrm>
        </p:spPr>
        <p:txBody>
          <a:bodyPr anchor="ctr"/>
          <a:lstStyle>
            <a:lvl1pPr marL="0" indent="0" algn="ctr">
              <a:buNone/>
              <a:defRPr/>
            </a:lvl1pPr>
          </a:lstStyle>
          <a:p>
            <a:pPr lvl="0"/>
            <a:r>
              <a:rPr lang="zh-CN" altLang="en-US" dirty="0"/>
              <a:t>插入你的图表</a:t>
            </a:r>
            <a:endParaRPr lang="zh-CN" altLang="en-US" dirty="0"/>
          </a:p>
        </p:txBody>
      </p:sp>
      <p:sp>
        <p:nvSpPr>
          <p:cNvPr id="19" name="内容占位符 14"/>
          <p:cNvSpPr>
            <a:spLocks noGrp="1"/>
          </p:cNvSpPr>
          <p:nvPr>
            <p:ph sz="quarter" idx="17" hasCustomPrompt="1"/>
          </p:nvPr>
        </p:nvSpPr>
        <p:spPr>
          <a:xfrm>
            <a:off x="4303534"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20" name="内容占位符 11"/>
          <p:cNvSpPr>
            <a:spLocks noGrp="1"/>
          </p:cNvSpPr>
          <p:nvPr>
            <p:ph sz="quarter" idx="18" hasCustomPrompt="1"/>
          </p:nvPr>
        </p:nvSpPr>
        <p:spPr>
          <a:xfrm>
            <a:off x="8116347" y="1625596"/>
            <a:ext cx="3580353" cy="3524258"/>
          </a:xfrm>
        </p:spPr>
        <p:txBody>
          <a:bodyPr anchor="ctr"/>
          <a:lstStyle>
            <a:lvl1pPr marL="0" indent="0" algn="ctr">
              <a:buNone/>
              <a:defRPr/>
            </a:lvl1pPr>
          </a:lstStyle>
          <a:p>
            <a:pPr lvl="0"/>
            <a:r>
              <a:rPr lang="zh-CN" altLang="en-US" dirty="0"/>
              <a:t>插入你的图表</a:t>
            </a:r>
            <a:endParaRPr lang="zh-CN" altLang="en-US" dirty="0"/>
          </a:p>
        </p:txBody>
      </p:sp>
      <p:sp>
        <p:nvSpPr>
          <p:cNvPr id="21" name="内容占位符 14"/>
          <p:cNvSpPr>
            <a:spLocks noGrp="1"/>
          </p:cNvSpPr>
          <p:nvPr>
            <p:ph sz="quarter" idx="19" hasCustomPrompt="1"/>
          </p:nvPr>
        </p:nvSpPr>
        <p:spPr>
          <a:xfrm>
            <a:off x="8109997" y="1028695"/>
            <a:ext cx="3580353"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23"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24" name="矩形 23"/>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5" name="图片 24"/>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左右版式">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22" name="矩形 21"/>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内容占位符 2"/>
          <p:cNvSpPr>
            <a:spLocks noGrp="1"/>
          </p:cNvSpPr>
          <p:nvPr>
            <p:ph idx="1" hasCustomPrompt="1"/>
          </p:nvPr>
        </p:nvSpPr>
        <p:spPr>
          <a:xfrm>
            <a:off x="482600" y="1821505"/>
            <a:ext cx="4826000" cy="4515795"/>
          </a:xfrm>
        </p:spPr>
        <p:txBody>
          <a:bodyPr anchor="ctr">
            <a:normAutofit/>
          </a:bodyPr>
          <a:lstStyle>
            <a:lvl1pPr marL="0" indent="0" algn="just">
              <a:lnSpc>
                <a:spcPct val="120000"/>
              </a:lnSpc>
              <a:spcBef>
                <a:spcPts val="600"/>
              </a:spcBef>
              <a:buNone/>
              <a:defRPr sz="1800">
                <a:solidFill>
                  <a:schemeClr val="tx1">
                    <a:lumMod val="75000"/>
                    <a:lumOff val="25000"/>
                  </a:schemeClr>
                </a:solidFill>
              </a:defRPr>
            </a:lvl1pPr>
          </a:lstStyle>
          <a:p>
            <a:pPr lvl="0"/>
            <a:r>
              <a:rPr lang="zh-CN" altLang="en-US" dirty="0"/>
              <a:t>输入正文</a:t>
            </a:r>
            <a:endParaRPr lang="zh-CN" altLang="en-US" dirty="0"/>
          </a:p>
        </p:txBody>
      </p:sp>
      <p:sp>
        <p:nvSpPr>
          <p:cNvPr id="11" name="内容占位符 11"/>
          <p:cNvSpPr>
            <a:spLocks noGrp="1"/>
          </p:cNvSpPr>
          <p:nvPr>
            <p:ph sz="quarter" idx="14" hasCustomPrompt="1"/>
          </p:nvPr>
        </p:nvSpPr>
        <p:spPr>
          <a:xfrm>
            <a:off x="5638800" y="1821527"/>
            <a:ext cx="6064251" cy="4515774"/>
          </a:xfrm>
        </p:spPr>
        <p:txBody>
          <a:bodyPr anchor="ctr"/>
          <a:lstStyle>
            <a:lvl1pPr marL="0" indent="0" algn="ctr">
              <a:buNone/>
              <a:defRPr/>
            </a:lvl1pPr>
          </a:lstStyle>
          <a:p>
            <a:pPr lvl="0"/>
            <a:r>
              <a:rPr lang="zh-CN" altLang="en-US" dirty="0"/>
              <a:t>插入你的图表</a:t>
            </a:r>
            <a:endParaRPr lang="zh-CN" altLang="en-US" dirty="0"/>
          </a:p>
        </p:txBody>
      </p:sp>
      <p:sp>
        <p:nvSpPr>
          <p:cNvPr id="14" name="内容占位符 14"/>
          <p:cNvSpPr>
            <a:spLocks noGrp="1"/>
          </p:cNvSpPr>
          <p:nvPr>
            <p:ph sz="quarter" idx="16" hasCustomPrompt="1"/>
          </p:nvPr>
        </p:nvSpPr>
        <p:spPr>
          <a:xfrm>
            <a:off x="5638800" y="1291297"/>
            <a:ext cx="6064251"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7" name="内容占位符 2"/>
          <p:cNvSpPr>
            <a:spLocks noGrp="1"/>
          </p:cNvSpPr>
          <p:nvPr>
            <p:ph idx="17" hasCustomPrompt="1"/>
          </p:nvPr>
        </p:nvSpPr>
        <p:spPr>
          <a:xfrm>
            <a:off x="482600" y="1284948"/>
            <a:ext cx="4826000" cy="530226"/>
          </a:xfrm>
        </p:spPr>
        <p:txBody>
          <a:bodyPr anchor="ctr">
            <a:normAutofit/>
          </a:bodyPr>
          <a:lstStyle>
            <a:lvl1pPr marL="285750" indent="-285750">
              <a:lnSpc>
                <a:spcPct val="120000"/>
              </a:lnSpc>
              <a:spcBef>
                <a:spcPts val="600"/>
              </a:spcBef>
              <a:buFont typeface="Wingdings" panose="05000000000000000000" pitchFamily="2" charset="2"/>
              <a:buChar char="l"/>
              <a:defRPr sz="2400">
                <a:solidFill>
                  <a:schemeClr val="accent1"/>
                </a:solidFill>
                <a:latin typeface="+mj-ea"/>
                <a:ea typeface="+mj-ea"/>
              </a:defRPr>
            </a:lvl1pPr>
          </a:lstStyle>
          <a:p>
            <a:pPr lvl="0"/>
            <a:r>
              <a:rPr lang="zh-CN" altLang="en-US" dirty="0"/>
              <a:t>结论</a:t>
            </a:r>
            <a:endParaRPr lang="zh-CN" altLang="en-US" dirty="0"/>
          </a:p>
        </p:txBody>
      </p:sp>
      <p:sp>
        <p:nvSpPr>
          <p:cNvPr id="18"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19" name="矩形 18"/>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20" name="图片 19"/>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pic>
        <p:nvPicPr>
          <p:cNvPr id="14" name="图片 13"/>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5" name="矩形 4"/>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8"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11" name="矩形 10"/>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12" name="图片 11"/>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13" name="矩形 12"/>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txBox="1"/>
          <p:nvPr userDrawn="1"/>
        </p:nvSpPr>
        <p:spPr>
          <a:xfrm>
            <a:off x="89535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800" kern="1200">
                <a:solidFill>
                  <a:schemeClr val="bg1">
                    <a:lumMod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34FB6C8-7C8F-4A07-82BA-70423D8EE858}" type="slidenum">
              <a:rPr lang="zh-CN" altLang="en-US" smtClean="0"/>
            </a:fld>
            <a:endParaRPr lang="zh-CN" altLang="en-US"/>
          </a:p>
        </p:txBody>
      </p:sp>
      <p:sp>
        <p:nvSpPr>
          <p:cNvPr id="7"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8" name="矩形 7"/>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pic>
        <p:nvPicPr>
          <p:cNvPr id="9" name="图片 8"/>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
        <p:nvSpPr>
          <p:cNvPr id="10" name="内容占位符 11"/>
          <p:cNvSpPr>
            <a:spLocks noGrp="1"/>
          </p:cNvSpPr>
          <p:nvPr>
            <p:ph sz="quarter" idx="13" hasCustomPrompt="1"/>
          </p:nvPr>
        </p:nvSpPr>
        <p:spPr>
          <a:xfrm>
            <a:off x="5372100" y="1306513"/>
            <a:ext cx="6324600" cy="5030787"/>
          </a:xfrm>
        </p:spPr>
        <p:txBody>
          <a:bodyPr/>
          <a:lstStyle>
            <a:lvl1pPr marL="0" indent="0">
              <a:buNone/>
              <a:defRPr/>
            </a:lvl1pPr>
          </a:lstStyle>
          <a:p>
            <a:pPr lvl="0"/>
            <a:r>
              <a:rPr lang="zh-CN" altLang="en-US" dirty="0"/>
              <a:t>插入图片</a:t>
            </a:r>
            <a:endParaRPr lang="zh-CN" altLang="en-US" dirty="0"/>
          </a:p>
        </p:txBody>
      </p:sp>
      <p:sp>
        <p:nvSpPr>
          <p:cNvPr id="11" name="内容占位符 13"/>
          <p:cNvSpPr>
            <a:spLocks noGrp="1"/>
          </p:cNvSpPr>
          <p:nvPr>
            <p:ph sz="quarter" idx="14"/>
          </p:nvPr>
        </p:nvSpPr>
        <p:spPr>
          <a:xfrm>
            <a:off x="482600" y="1306513"/>
            <a:ext cx="4445000" cy="5030787"/>
          </a:xfrm>
        </p:spPr>
        <p:txBody>
          <a:bodyPr>
            <a:normAutofit/>
          </a:bodyPr>
          <a:lstStyle>
            <a:lvl1pPr marL="0" indent="0">
              <a:lnSpc>
                <a:spcPct val="120000"/>
              </a:lnSpc>
              <a:spcBef>
                <a:spcPts val="0"/>
              </a:spcBef>
              <a:buNone/>
              <a:defRPr sz="1800">
                <a:solidFill>
                  <a:schemeClr val="tx1">
                    <a:lumMod val="75000"/>
                    <a:lumOff val="25000"/>
                  </a:schemeClr>
                </a:solidFill>
              </a:defRPr>
            </a:lvl1pPr>
          </a:lstStyle>
          <a:p>
            <a:pPr lvl="0"/>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grpSp>
        <p:nvGrpSpPr>
          <p:cNvPr id="10" name="组合 9"/>
          <p:cNvGrpSpPr/>
          <p:nvPr userDrawn="1"/>
        </p:nvGrpSpPr>
        <p:grpSpPr>
          <a:xfrm>
            <a:off x="0" y="0"/>
            <a:ext cx="12191999" cy="6858000"/>
            <a:chOff x="0" y="0"/>
            <a:chExt cx="12191999" cy="685800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9" name="矩形 8"/>
            <p:cNvSpPr/>
            <p:nvPr userDrawn="1"/>
          </p:nvSpPr>
          <p:spPr>
            <a:xfrm>
              <a:off x="0" y="0"/>
              <a:ext cx="12191999" cy="6858000"/>
            </a:xfrm>
            <a:prstGeom prst="rect">
              <a:avLst/>
            </a:prstGeom>
            <a:gradFill flip="none" rotWithShape="1">
              <a:gsLst>
                <a:gs pos="0">
                  <a:schemeClr val="bg1">
                    <a:alpha val="37000"/>
                  </a:schemeClr>
                </a:gs>
                <a:gs pos="31000">
                  <a:schemeClr val="bg1">
                    <a:alpha val="96000"/>
                  </a:schemeClr>
                </a:gs>
                <a:gs pos="63000">
                  <a:schemeClr val="bg1">
                    <a:alpha val="94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19" name="矩形 18"/>
          <p:cNvSpPr/>
          <p:nvPr userDrawn="1"/>
        </p:nvSpPr>
        <p:spPr>
          <a:xfrm>
            <a:off x="0" y="0"/>
            <a:ext cx="12191999" cy="6858000"/>
          </a:xfrm>
          <a:prstGeom prst="rect">
            <a:avLst/>
          </a:prstGeom>
          <a:gradFill flip="none" rotWithShape="1">
            <a:gsLst>
              <a:gs pos="0">
                <a:schemeClr val="bg1">
                  <a:lumMod val="87000"/>
                  <a:lumOff val="13000"/>
                  <a:alpha val="58000"/>
                </a:schemeClr>
              </a:gs>
              <a:gs pos="31000">
                <a:schemeClr val="bg1"/>
              </a:gs>
              <a:gs pos="63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p:cNvSpPr>
            <a:spLocks noGrp="1"/>
          </p:cNvSpPr>
          <p:nvPr>
            <p:ph sz="quarter" idx="13" hasCustomPrompt="1"/>
          </p:nvPr>
        </p:nvSpPr>
        <p:spPr>
          <a:xfrm>
            <a:off x="482600" y="1182685"/>
            <a:ext cx="11214100" cy="3087687"/>
          </a:xfrm>
        </p:spPr>
        <p:txBody>
          <a:bodyPr/>
          <a:lstStyle>
            <a:lvl1pPr marL="0" indent="0">
              <a:buNone/>
              <a:defRPr/>
            </a:lvl1pPr>
          </a:lstStyle>
          <a:p>
            <a:pPr lvl="0"/>
            <a:r>
              <a:rPr lang="zh-CN" altLang="en-US" dirty="0"/>
              <a:t>插入图片</a:t>
            </a:r>
            <a:endParaRPr lang="zh-CN" altLang="en-US" dirty="0"/>
          </a:p>
        </p:txBody>
      </p:sp>
      <p:sp>
        <p:nvSpPr>
          <p:cNvPr id="2"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8" name="矩形 7"/>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内容占位符 13"/>
          <p:cNvSpPr>
            <a:spLocks noGrp="1"/>
          </p:cNvSpPr>
          <p:nvPr>
            <p:ph sz="quarter" idx="14"/>
          </p:nvPr>
        </p:nvSpPr>
        <p:spPr>
          <a:xfrm>
            <a:off x="482600" y="4478338"/>
            <a:ext cx="11214100" cy="1878008"/>
          </a:xfrm>
        </p:spPr>
        <p:txBody>
          <a:bodyPr>
            <a:normAutofit/>
          </a:bodyPr>
          <a:lstStyle>
            <a:lvl1pPr marL="0" indent="0" algn="just">
              <a:lnSpc>
                <a:spcPct val="120000"/>
              </a:lnSpc>
              <a:spcBef>
                <a:spcPts val="0"/>
              </a:spcBef>
              <a:buNone/>
              <a:defRPr sz="1800">
                <a:solidFill>
                  <a:schemeClr val="tx1">
                    <a:lumMod val="75000"/>
                    <a:lumOff val="25000"/>
                  </a:schemeClr>
                </a:solidFill>
              </a:defRPr>
            </a:lvl1pPr>
          </a:lstStyle>
          <a:p>
            <a:pPr lvl="0"/>
            <a:endParaRPr lang="zh-CN" altLang="en-US" dirty="0"/>
          </a:p>
        </p:txBody>
      </p:sp>
      <p:pic>
        <p:nvPicPr>
          <p:cNvPr id="15" name="图片 14"/>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
        <p:nvSpPr>
          <p:cNvPr id="17"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18" name="图片 17"/>
          <p:cNvPicPr>
            <a:picLocks noChangeAspect="1"/>
          </p:cNvPicPr>
          <p:nvPr userDrawn="1"/>
        </p:nvPicPr>
        <p:blipFill rotWithShape="1">
          <a:blip r:embed="rId2">
            <a:extLst>
              <a:ext uri="{28A0092B-C50C-407E-A947-70E740481C1C}">
                <a14:useLocalDpi xmlns:a14="http://schemas.microsoft.com/office/drawing/2010/main" val="0"/>
              </a:ext>
            </a:extLst>
          </a:blip>
          <a:srcRect/>
          <a:stretch>
            <a:fillRect/>
          </a:stretch>
        </p:blipFill>
        <p:spPr>
          <a:xfrm>
            <a:off x="6" y="4"/>
            <a:ext cx="12191986" cy="6857992"/>
          </a:xfrm>
          <a:prstGeom prst="rect">
            <a:avLst/>
          </a:prstGeom>
          <a:blipFill dpi="0" rotWithShape="1">
            <a:blip r:embed="rId3"/>
            <a:srcRect/>
            <a:stretch>
              <a:fillRect/>
            </a:stretch>
          </a:blipFill>
        </p:spPr>
      </p:pic>
      <p:sp>
        <p:nvSpPr>
          <p:cNvPr id="19" name="矩形 18"/>
          <p:cNvSpPr/>
          <p:nvPr userDrawn="1"/>
        </p:nvSpPr>
        <p:spPr>
          <a:xfrm>
            <a:off x="0" y="0"/>
            <a:ext cx="12191999" cy="6858000"/>
          </a:xfrm>
          <a:prstGeom prst="rect">
            <a:avLst/>
          </a:prstGeom>
          <a:gradFill flip="none" rotWithShape="1">
            <a:gsLst>
              <a:gs pos="0">
                <a:schemeClr val="bg1">
                  <a:lumMod val="87000"/>
                  <a:lumOff val="13000"/>
                  <a:alpha val="58000"/>
                </a:schemeClr>
              </a:gs>
              <a:gs pos="31000">
                <a:schemeClr val="bg1"/>
              </a:gs>
              <a:gs pos="63000">
                <a:schemeClr val="bg1">
                  <a:alpha val="97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内容占位符 11"/>
          <p:cNvSpPr>
            <a:spLocks noGrp="1"/>
          </p:cNvSpPr>
          <p:nvPr>
            <p:ph sz="quarter" idx="13" hasCustomPrompt="1"/>
          </p:nvPr>
        </p:nvSpPr>
        <p:spPr>
          <a:xfrm>
            <a:off x="482600" y="2044700"/>
            <a:ext cx="11214100" cy="2225672"/>
          </a:xfrm>
        </p:spPr>
        <p:txBody>
          <a:bodyPr/>
          <a:lstStyle>
            <a:lvl1pPr marL="0" indent="0">
              <a:buNone/>
              <a:defRPr/>
            </a:lvl1pPr>
          </a:lstStyle>
          <a:p>
            <a:pPr lvl="0"/>
            <a:r>
              <a:rPr lang="zh-CN" altLang="en-US" dirty="0"/>
              <a:t>插入图片</a:t>
            </a:r>
            <a:endParaRPr lang="zh-CN" altLang="en-US" dirty="0"/>
          </a:p>
        </p:txBody>
      </p:sp>
      <p:sp>
        <p:nvSpPr>
          <p:cNvPr id="2" name="标题 1"/>
          <p:cNvSpPr>
            <a:spLocks noGrp="1"/>
          </p:cNvSpPr>
          <p:nvPr>
            <p:ph type="title"/>
          </p:nvPr>
        </p:nvSpPr>
        <p:spPr>
          <a:xfrm>
            <a:off x="514350" y="260580"/>
            <a:ext cx="10534649" cy="636129"/>
          </a:xfrm>
        </p:spPr>
        <p:txBody>
          <a:bodyPr>
            <a:noAutofit/>
          </a:bodyPr>
          <a:lstStyle>
            <a:lvl1pPr>
              <a:defRPr sz="4000">
                <a:solidFill>
                  <a:schemeClr val="accent1"/>
                </a:solidFill>
              </a:defRPr>
            </a:lvl1pPr>
          </a:lstStyle>
          <a:p>
            <a:r>
              <a:rPr lang="zh-CN" altLang="en-US" dirty="0"/>
              <a:t>单击此处编辑母版标题样式</a:t>
            </a:r>
            <a:endParaRPr lang="zh-CN" altLang="en-US" dirty="0"/>
          </a:p>
        </p:txBody>
      </p:sp>
      <p:sp>
        <p:nvSpPr>
          <p:cNvPr id="8" name="矩形 7"/>
          <p:cNvSpPr/>
          <p:nvPr userDrawn="1"/>
        </p:nvSpPr>
        <p:spPr>
          <a:xfrm>
            <a:off x="1" y="250033"/>
            <a:ext cx="514350" cy="6572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Light"/>
              <a:ea typeface="思源黑体 CN Light"/>
              <a:cs typeface="+mn-cs"/>
            </a:endParaRPr>
          </a:p>
        </p:txBody>
      </p:sp>
      <p:sp>
        <p:nvSpPr>
          <p:cNvPr id="14" name="内容占位符 13"/>
          <p:cNvSpPr>
            <a:spLocks noGrp="1"/>
          </p:cNvSpPr>
          <p:nvPr>
            <p:ph sz="quarter" idx="14"/>
          </p:nvPr>
        </p:nvSpPr>
        <p:spPr>
          <a:xfrm>
            <a:off x="482600" y="4478338"/>
            <a:ext cx="11214100" cy="1878008"/>
          </a:xfrm>
        </p:spPr>
        <p:txBody>
          <a:bodyPr>
            <a:normAutofit/>
          </a:bodyPr>
          <a:lstStyle>
            <a:lvl1pPr marL="0" indent="0" algn="just">
              <a:lnSpc>
                <a:spcPct val="120000"/>
              </a:lnSpc>
              <a:spcBef>
                <a:spcPts val="0"/>
              </a:spcBef>
              <a:buNone/>
              <a:defRPr sz="1800">
                <a:solidFill>
                  <a:schemeClr val="tx1">
                    <a:lumMod val="75000"/>
                    <a:lumOff val="25000"/>
                  </a:schemeClr>
                </a:solidFill>
              </a:defRPr>
            </a:lvl1pPr>
          </a:lstStyle>
          <a:p>
            <a:pPr lvl="0"/>
            <a:endParaRPr lang="zh-CN" altLang="en-US" dirty="0"/>
          </a:p>
        </p:txBody>
      </p:sp>
      <p:pic>
        <p:nvPicPr>
          <p:cNvPr id="15" name="图片 14"/>
          <p:cNvPicPr>
            <a:picLocks noChangeAspect="1"/>
          </p:cNvPicPr>
          <p:nvPr userDrawn="1"/>
        </p:nvPicPr>
        <p:blipFill rotWithShape="1">
          <a:blip r:embed="rId4"/>
          <a:srcRect l="1648" t="3528" r="3295" b="4795"/>
          <a:stretch>
            <a:fillRect/>
          </a:stretch>
        </p:blipFill>
        <p:spPr>
          <a:xfrm>
            <a:off x="11102187" y="250033"/>
            <a:ext cx="594513" cy="589757"/>
          </a:xfrm>
          <a:prstGeom prst="ellipse">
            <a:avLst/>
          </a:prstGeom>
        </p:spPr>
      </p:pic>
      <p:sp>
        <p:nvSpPr>
          <p:cNvPr id="17" name="灯片编号占位符 5"/>
          <p:cNvSpPr>
            <a:spLocks noGrp="1"/>
          </p:cNvSpPr>
          <p:nvPr>
            <p:ph type="sldNum" sz="quarter" idx="12"/>
          </p:nvPr>
        </p:nvSpPr>
        <p:spPr>
          <a:xfrm>
            <a:off x="8953500" y="6356350"/>
            <a:ext cx="2743200" cy="365125"/>
          </a:xfrm>
        </p:spPr>
        <p:txBody>
          <a:bodyPr/>
          <a:lstStyle>
            <a:lvl1pPr>
              <a:defRPr sz="800">
                <a:solidFill>
                  <a:schemeClr val="bg1">
                    <a:lumMod val="50000"/>
                  </a:schemeClr>
                </a:solidFill>
              </a:defRPr>
            </a:lvl1pPr>
          </a:lstStyle>
          <a:p>
            <a:fld id="{134FB6C8-7C8F-4A07-82BA-70423D8EE858}" type="slidenum">
              <a:rPr lang="zh-CN" altLang="en-US" smtClean="0"/>
            </a:fld>
            <a:endParaRPr lang="zh-CN" altLang="en-US"/>
          </a:p>
        </p:txBody>
      </p:sp>
      <p:sp>
        <p:nvSpPr>
          <p:cNvPr id="10" name="内容占位符 14"/>
          <p:cNvSpPr>
            <a:spLocks noGrp="1"/>
          </p:cNvSpPr>
          <p:nvPr>
            <p:ph sz="quarter" idx="16" hasCustomPrompt="1"/>
          </p:nvPr>
        </p:nvSpPr>
        <p:spPr>
          <a:xfrm>
            <a:off x="3063875" y="1291297"/>
            <a:ext cx="6064251" cy="530225"/>
          </a:xfrm>
        </p:spPr>
        <p:txBody>
          <a:bodyPr anchor="ctr">
            <a:normAutofit/>
          </a:bodyPr>
          <a:lstStyle>
            <a:lvl1pPr marL="0" indent="0" algn="ctr">
              <a:buNone/>
              <a:defRPr sz="2400">
                <a:solidFill>
                  <a:schemeClr val="accent1"/>
                </a:solidFill>
                <a:latin typeface="+mj-ea"/>
                <a:ea typeface="+mj-ea"/>
              </a:defRPr>
            </a:lvl1pPr>
            <a:lvl2pPr algn="ctr">
              <a:defRPr/>
            </a:lvl2pPr>
            <a:lvl3pPr algn="ctr">
              <a:defRPr/>
            </a:lvl3pPr>
            <a:lvl4pPr algn="ctr">
              <a:defRPr/>
            </a:lvl4pPr>
            <a:lvl5pPr algn="ctr">
              <a:defRPr/>
            </a:lvl5pPr>
          </a:lstStyle>
          <a:p>
            <a:pPr lvl="0"/>
            <a:r>
              <a:rPr lang="zh-CN" altLang="en-US" dirty="0"/>
              <a:t>填写你的图表标题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p14:dur="250">
        <p:wipe/>
      </p:transition>
    </mc:Choice>
    <mc:Fallback>
      <p:transition>
        <p:wipe/>
      </p:transition>
    </mc:Fallback>
  </mc:AlternateConten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4FB6C8-7C8F-4A07-82BA-70423D8EE85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mc:AlternateContent xmlns:mc="http://schemas.openxmlformats.org/markup-compatibility/2006">
    <mc:Choice xmlns:p14="http://schemas.microsoft.com/office/powerpoint/2010/main" Requires="p14">
      <p:transition p14:dur="250">
        <p:wipe/>
      </p:transition>
    </mc:Choice>
    <mc:Fallback>
      <p:transition>
        <p:wip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7.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9.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openxmlformats.org/officeDocument/2006/relationships/tags" Target="../tags/tag69.xml"/><Relationship Id="rId2" Type="http://schemas.openxmlformats.org/officeDocument/2006/relationships/image" Target="../media/image30.png"/><Relationship Id="rId1" Type="http://schemas.openxmlformats.org/officeDocument/2006/relationships/tags" Target="../tags/tag68.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3.xml"/><Relationship Id="rId3" Type="http://schemas.openxmlformats.org/officeDocument/2006/relationships/image" Target="../media/image31.png"/><Relationship Id="rId2" Type="http://schemas.microsoft.com/office/2007/relationships/hdphoto" Target="../media/image11.wdp"/><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9" Type="http://schemas.openxmlformats.org/officeDocument/2006/relationships/image" Target="../media/image13.png"/><Relationship Id="rId8" Type="http://schemas.openxmlformats.org/officeDocument/2006/relationships/image" Target="../media/image12.png"/><Relationship Id="rId7" Type="http://schemas.openxmlformats.org/officeDocument/2006/relationships/image" Target="../media/image21.png"/><Relationship Id="rId6" Type="http://schemas.openxmlformats.org/officeDocument/2006/relationships/image" Target="../media/image20.png"/><Relationship Id="rId5" Type="http://schemas.openxmlformats.org/officeDocument/2006/relationships/tags" Target="../tags/tag66.xml"/><Relationship Id="rId4" Type="http://schemas.openxmlformats.org/officeDocument/2006/relationships/image" Target="../media/image19.png"/><Relationship Id="rId3" Type="http://schemas.openxmlformats.org/officeDocument/2006/relationships/tags" Target="../tags/tag65.xml"/><Relationship Id="rId2" Type="http://schemas.openxmlformats.org/officeDocument/2006/relationships/image" Target="../media/image18.png"/><Relationship Id="rId11" Type="http://schemas.openxmlformats.org/officeDocument/2006/relationships/notesSlide" Target="../notesSlides/notesSlide5.xml"/><Relationship Id="rId10" Type="http://schemas.openxmlformats.org/officeDocument/2006/relationships/slideLayout" Target="../slideLayouts/slideLayout1.xml"/><Relationship Id="rId1" Type="http://schemas.openxmlformats.org/officeDocument/2006/relationships/tags" Target="../tags/tag64.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48000" y="0"/>
            <a:ext cx="9144000" cy="6858000"/>
          </a:xfrm>
          <a:prstGeom prst="rect">
            <a:avLst/>
          </a:prstGeom>
        </p:spPr>
      </p:pic>
      <p:sp>
        <p:nvSpPr>
          <p:cNvPr id="4" name="矩形 3"/>
          <p:cNvSpPr/>
          <p:nvPr/>
        </p:nvSpPr>
        <p:spPr>
          <a:xfrm>
            <a:off x="0" y="0"/>
            <a:ext cx="12192000" cy="6858000"/>
          </a:xfrm>
          <a:prstGeom prst="rect">
            <a:avLst/>
          </a:prstGeom>
          <a:gradFill flip="none" rotWithShape="1">
            <a:gsLst>
              <a:gs pos="31000">
                <a:schemeClr val="bg1"/>
              </a:gs>
              <a:gs pos="100000">
                <a:schemeClr val="bg1">
                  <a:alpha val="50000"/>
                </a:schemeClr>
              </a:gs>
            </a:gsLst>
            <a:lin ang="0" scaled="1"/>
            <a:tileRect/>
          </a:gra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2" name="文本框 11"/>
          <p:cNvSpPr txBox="1"/>
          <p:nvPr/>
        </p:nvSpPr>
        <p:spPr>
          <a:xfrm>
            <a:off x="368300" y="2987675"/>
            <a:ext cx="10719435" cy="82994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0" i="0" u="none" strike="noStrike" kern="1200" cap="none" spc="200" normalizeH="0" baseline="0" noProof="0" dirty="0">
                <a:ln>
                  <a:noFill/>
                </a:ln>
                <a:solidFill>
                  <a:srgbClr val="C00000"/>
                </a:solidFill>
                <a:effectLst/>
                <a:uLnTx/>
                <a:uFillTx/>
                <a:latin typeface="Arial" panose="020B0604020202020204" pitchFamily="34" charset="0"/>
                <a:ea typeface="微软雅黑" panose="020B0503020204020204" charset="-122"/>
                <a:cs typeface="+mn-ea"/>
                <a:sym typeface="Arial" panose="020B0604020202020204" pitchFamily="34" charset="0"/>
              </a:rPr>
              <a:t>陆生植物雌配子体的比较与演化</a:t>
            </a:r>
            <a:endParaRPr kumimoji="0" lang="zh-CN" altLang="en-US" sz="4800" b="0" i="0" u="none" strike="noStrike" kern="1200" cap="none" spc="200" normalizeH="0" baseline="0" noProof="0" dirty="0">
              <a:ln>
                <a:noFill/>
              </a:ln>
              <a:solidFill>
                <a:srgbClr val="C0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10" name="组合 9"/>
          <p:cNvGrpSpPr/>
          <p:nvPr/>
        </p:nvGrpSpPr>
        <p:grpSpPr>
          <a:xfrm>
            <a:off x="1613595" y="2590887"/>
            <a:ext cx="2136277" cy="157242"/>
            <a:chOff x="4616246" y="3878362"/>
            <a:chExt cx="5571416" cy="410087"/>
          </a:xfrm>
          <a:solidFill>
            <a:schemeClr val="tx1">
              <a:alpha val="80000"/>
            </a:schemeClr>
          </a:solidFill>
        </p:grpSpPr>
        <p:sp>
          <p:nvSpPr>
            <p:cNvPr id="52"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3"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5" name="组合 14"/>
          <p:cNvGrpSpPr/>
          <p:nvPr/>
        </p:nvGrpSpPr>
        <p:grpSpPr>
          <a:xfrm>
            <a:off x="1609909" y="1889441"/>
            <a:ext cx="2144877" cy="612998"/>
            <a:chOff x="4606634" y="2048989"/>
            <a:chExt cx="5593843" cy="1598699"/>
          </a:xfrm>
          <a:solidFill>
            <a:srgbClr val="9A0001"/>
          </a:solidFill>
        </p:grpSpPr>
        <p:sp>
          <p:nvSpPr>
            <p:cNvPr id="40"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1"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6" name="组合 15"/>
          <p:cNvGrpSpPr/>
          <p:nvPr/>
        </p:nvGrpSpPr>
        <p:grpSpPr>
          <a:xfrm>
            <a:off x="497548" y="1821768"/>
            <a:ext cx="960649" cy="958410"/>
            <a:chOff x="2105799" y="20055838"/>
            <a:chExt cx="6748090" cy="6732363"/>
          </a:xfrm>
          <a:solidFill>
            <a:srgbClr val="9A0001"/>
          </a:solidFill>
        </p:grpSpPr>
        <p:sp>
          <p:nvSpPr>
            <p:cNvPr id="17"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2"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3"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8"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9"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0"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0000"/>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sp>
        <p:nvSpPr>
          <p:cNvPr id="69" name="文本框 68"/>
          <p:cNvSpPr txBox="1"/>
          <p:nvPr/>
        </p:nvSpPr>
        <p:spPr>
          <a:xfrm>
            <a:off x="360269" y="3981861"/>
            <a:ext cx="246476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olidFill>
                  <a:prstClr val="white">
                    <a:lumMod val="50000"/>
                  </a:prstClr>
                </a:solidFill>
                <a:latin typeface="Arial" panose="020B0604020202020204" pitchFamily="34" charset="0"/>
                <a:ea typeface="微软雅黑" panose="020B0503020204020204" charset="-122"/>
                <a:cs typeface="+mn-ea"/>
                <a:sym typeface="Arial" panose="020B0604020202020204" pitchFamily="34" charset="0"/>
              </a:rPr>
              <a:t>汇报人：</a:t>
            </a:r>
            <a:r>
              <a:rPr lang="zh-CN" altLang="en-US" dirty="0">
                <a:solidFill>
                  <a:prstClr val="white">
                    <a:lumMod val="50000"/>
                  </a:prstClr>
                </a:solidFill>
                <a:latin typeface="Arial" panose="020B0604020202020204" pitchFamily="34" charset="0"/>
                <a:ea typeface="微软雅黑" panose="020B0503020204020204" charset="-122"/>
                <a:cs typeface="+mn-ea"/>
                <a:sym typeface="Arial" panose="020B0604020202020204" pitchFamily="34" charset="0"/>
              </a:rPr>
              <a:t>胡杨</a:t>
            </a:r>
            <a:endParaRPr lang="zh-CN" altLang="en-US" dirty="0">
              <a:solidFill>
                <a:prstClr val="white">
                  <a:lumMod val="50000"/>
                </a:prstClr>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68" name="文本框 67"/>
          <p:cNvSpPr txBox="1"/>
          <p:nvPr/>
        </p:nvSpPr>
        <p:spPr>
          <a:xfrm>
            <a:off x="2839590" y="3981861"/>
            <a:ext cx="2921728"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lumMod val="50000"/>
                </a:prstClr>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179945" cy="1147445"/>
            <a:chOff x="288326" y="1"/>
            <a:chExt cx="7179945" cy="1147445"/>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63430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被子植物雌配子体的类型和</a:t>
              </a: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演化</a:t>
              </a:r>
              <a:endPar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76" y="779146"/>
              <a:ext cx="317119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被子植物雌配子体的</a:t>
              </a: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演化</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5" name="组合 14"/>
          <p:cNvGrpSpPr/>
          <p:nvPr/>
        </p:nvGrpSpPr>
        <p:grpSpPr>
          <a:xfrm>
            <a:off x="741593" y="1835696"/>
            <a:ext cx="5040313" cy="1168499"/>
            <a:chOff x="3624779" y="2412339"/>
            <a:chExt cx="3856623" cy="1168499"/>
          </a:xfrm>
        </p:grpSpPr>
        <p:sp>
          <p:nvSpPr>
            <p:cNvPr id="16" name="文本框 15"/>
            <p:cNvSpPr txBox="1"/>
            <p:nvPr/>
          </p:nvSpPr>
          <p:spPr>
            <a:xfrm>
              <a:off x="3624780" y="2412339"/>
              <a:ext cx="2133781" cy="460375"/>
            </a:xfrm>
            <a:prstGeom prst="rect">
              <a:avLst/>
            </a:prstGeom>
            <a:noFill/>
          </p:spPr>
          <p:txBody>
            <a:bodyPr wrap="square" rtlCol="0">
              <a:spAutoFit/>
              <a:scene3d>
                <a:camera prst="orthographicFront"/>
                <a:lightRig rig="threePt" dir="t"/>
              </a:scene3d>
              <a:sp3d contourW="12700"/>
            </a:bodyPr>
            <a:lstStyle/>
            <a:p>
              <a:pPr defTabSz="457200"/>
              <a:r>
                <a:rPr lang="zh-CN" altLang="en-US" sz="24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早年研究</a:t>
              </a:r>
              <a:endParaRPr lang="zh-CN" altLang="en-US" sz="24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文本框 16"/>
            <p:cNvSpPr txBox="1"/>
            <p:nvPr/>
          </p:nvSpPr>
          <p:spPr>
            <a:xfrm>
              <a:off x="3624779" y="2750893"/>
              <a:ext cx="3856623" cy="829945"/>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早年研究发现（</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Favre-Duchartre, M. ,1984</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），合点结构域和珠孔结构域之间具有相似性</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1" name="组合 20"/>
          <p:cNvGrpSpPr/>
          <p:nvPr/>
        </p:nvGrpSpPr>
        <p:grpSpPr>
          <a:xfrm>
            <a:off x="741679" y="3260690"/>
            <a:ext cx="5040313" cy="1537434"/>
            <a:chOff x="3624779" y="2412339"/>
            <a:chExt cx="3856623" cy="1537434"/>
          </a:xfrm>
        </p:grpSpPr>
        <p:sp>
          <p:nvSpPr>
            <p:cNvPr id="22" name="文本框 21"/>
            <p:cNvSpPr txBox="1"/>
            <p:nvPr/>
          </p:nvSpPr>
          <p:spPr>
            <a:xfrm>
              <a:off x="3624780" y="2412339"/>
              <a:ext cx="2133781" cy="460375"/>
            </a:xfrm>
            <a:prstGeom prst="rect">
              <a:avLst/>
            </a:prstGeom>
            <a:noFill/>
          </p:spPr>
          <p:txBody>
            <a:bodyPr wrap="square" rtlCol="0">
              <a:spAutoFit/>
              <a:scene3d>
                <a:camera prst="orthographicFront"/>
                <a:lightRig rig="threePt" dir="t"/>
              </a:scene3d>
              <a:sp3d contourW="12700"/>
            </a:bodyPr>
            <a:lstStyle/>
            <a:p>
              <a:pPr defTabSz="457200"/>
              <a:r>
                <a:rPr lang="zh-CN" altLang="en-US" sz="24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假设</a:t>
              </a:r>
              <a:endParaRPr lang="zh-CN" altLang="en-US" sz="24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文本框 22"/>
            <p:cNvSpPr txBox="1"/>
            <p:nvPr/>
          </p:nvSpPr>
          <p:spPr>
            <a:xfrm>
              <a:off x="3624779" y="2750893"/>
              <a:ext cx="3856623" cy="1198880"/>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蓼型胚囊起源于</a:t>
              </a:r>
              <a:r>
                <a:rPr lang="zh-CN" altLang="en-US" sz="1600" b="1"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原始的四细胞四核胚囊</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。四细胞四核胚囊具有一个发育模块，而该发育模块在蓼型胚囊中发生了</a:t>
              </a:r>
              <a:r>
                <a:rPr lang="zh-CN" altLang="en-US" sz="1600" b="1"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重复</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，导致七细胞八核胚囊的发生</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pic>
        <p:nvPicPr>
          <p:cNvPr id="27" name="图片 26"/>
          <p:cNvPicPr>
            <a:picLocks noChangeAspect="1"/>
          </p:cNvPicPr>
          <p:nvPr/>
        </p:nvPicPr>
        <p:blipFill rotWithShape="1">
          <a:blip r:embed="rId1"/>
          <a:srcRect t="-783" b="-89"/>
          <a:stretch>
            <a:fillRect/>
          </a:stretch>
        </p:blipFill>
        <p:spPr>
          <a:xfrm>
            <a:off x="6995795" y="885825"/>
            <a:ext cx="3814445" cy="5387340"/>
          </a:xfrm>
          <a:prstGeom prst="rect">
            <a:avLst/>
          </a:prstGeom>
        </p:spPr>
      </p:pic>
      <p:grpSp>
        <p:nvGrpSpPr>
          <p:cNvPr id="37" name="组合 36"/>
          <p:cNvGrpSpPr/>
          <p:nvPr/>
        </p:nvGrpSpPr>
        <p:grpSpPr>
          <a:xfrm>
            <a:off x="9692903" y="198875"/>
            <a:ext cx="2264102" cy="704283"/>
            <a:chOff x="9337783" y="168620"/>
            <a:chExt cx="2264102" cy="704283"/>
          </a:xfrm>
        </p:grpSpPr>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40" name="矩形 39"/>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
        <p:nvSpPr>
          <p:cNvPr id="6" name="文本框 5"/>
          <p:cNvSpPr txBox="1"/>
          <p:nvPr/>
        </p:nvSpPr>
        <p:spPr>
          <a:xfrm>
            <a:off x="8589645" y="6429375"/>
            <a:ext cx="3357880" cy="291465"/>
          </a:xfrm>
          <a:prstGeom prst="rect">
            <a:avLst/>
          </a:prstGeom>
          <a:noFill/>
        </p:spPr>
        <p:txBody>
          <a:bodyPr wrap="square" rtlCol="0">
            <a:spAutoFit/>
          </a:bodyPr>
          <a:p>
            <a:r>
              <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rPr>
              <a:t>Friedman W E, Williams J H. Evolution, 2003.</a:t>
            </a:r>
            <a:endPar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179945" cy="1147445"/>
            <a:chOff x="288326" y="1"/>
            <a:chExt cx="7179945" cy="1147445"/>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63430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被子植物雌配子体的类型和</a:t>
              </a: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演化</a:t>
              </a:r>
              <a:endPar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76" y="779146"/>
              <a:ext cx="3194050"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被子植物雌配子体的</a:t>
              </a: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演化</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5" name="组合 14"/>
          <p:cNvGrpSpPr/>
          <p:nvPr/>
        </p:nvGrpSpPr>
        <p:grpSpPr>
          <a:xfrm>
            <a:off x="729528" y="1434376"/>
            <a:ext cx="5040313" cy="1907004"/>
            <a:chOff x="3624779" y="2412339"/>
            <a:chExt cx="3856623" cy="1907004"/>
          </a:xfrm>
        </p:grpSpPr>
        <p:sp>
          <p:nvSpPr>
            <p:cNvPr id="16" name="文本框 15"/>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发育顺序</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文本框 16"/>
            <p:cNvSpPr txBox="1"/>
            <p:nvPr/>
          </p:nvSpPr>
          <p:spPr>
            <a:xfrm>
              <a:off x="3624779" y="2750893"/>
              <a:ext cx="3856623" cy="1568450"/>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研究发现，萍蓬草型雌性配子体（图</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D-G</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的发育顺序与最简单的裸子颈卵器（图</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A-C</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）非常相似，唯一的区别是萍蓬草型细胞壁在所有核分裂之后才出现。</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8" name="组合 17"/>
          <p:cNvGrpSpPr/>
          <p:nvPr/>
        </p:nvGrpSpPr>
        <p:grpSpPr>
          <a:xfrm>
            <a:off x="728258" y="4969668"/>
            <a:ext cx="5040313" cy="1168499"/>
            <a:chOff x="3624779" y="2412339"/>
            <a:chExt cx="3856623" cy="1168499"/>
          </a:xfrm>
        </p:grpSpPr>
        <p:sp>
          <p:nvSpPr>
            <p:cNvPr id="19" name="文本框 18"/>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解释现象</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文本框 19"/>
            <p:cNvSpPr txBox="1"/>
            <p:nvPr/>
          </p:nvSpPr>
          <p:spPr>
            <a:xfrm>
              <a:off x="3624779" y="2750893"/>
              <a:ext cx="3856623" cy="829945"/>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借助于极核的无配子生殖现象</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买麻藤中的</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双受精</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现象</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1" name="组合 20"/>
          <p:cNvGrpSpPr/>
          <p:nvPr/>
        </p:nvGrpSpPr>
        <p:grpSpPr>
          <a:xfrm>
            <a:off x="727074" y="3341335"/>
            <a:ext cx="5040313" cy="1537434"/>
            <a:chOff x="3624779" y="2412339"/>
            <a:chExt cx="3856623" cy="1537434"/>
          </a:xfrm>
        </p:grpSpPr>
        <p:sp>
          <p:nvSpPr>
            <p:cNvPr id="22" name="文本框 21"/>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同源性（被子</a:t>
              </a:r>
              <a:r>
                <a:rPr lang="en-US" altLang="zh-CN"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 vs. </a:t>
              </a:r>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裸子）</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文本框 22"/>
            <p:cNvSpPr txBox="1"/>
            <p:nvPr/>
          </p:nvSpPr>
          <p:spPr>
            <a:xfrm>
              <a:off x="3624779" y="2750893"/>
              <a:ext cx="3856623" cy="1198880"/>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助细胞</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颈沟细胞</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卵细胞</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腹沟细胞</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中央细胞</a:t>
              </a:r>
              <a:r>
                <a:rPr lang="en-US" altLang="zh-CN"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卵细胞</a:t>
              </a:r>
              <a:endParaRPr lang="zh-CN" altLang="en-US" sz="16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pic>
        <p:nvPicPr>
          <p:cNvPr id="27" name="图片 26"/>
          <p:cNvPicPr>
            <a:picLocks noChangeAspect="1"/>
          </p:cNvPicPr>
          <p:nvPr/>
        </p:nvPicPr>
        <p:blipFill rotWithShape="1">
          <a:blip r:embed="rId1"/>
          <a:srcRect t="-409" b="-1769"/>
          <a:stretch>
            <a:fillRect/>
          </a:stretch>
        </p:blipFill>
        <p:spPr>
          <a:xfrm>
            <a:off x="6456680" y="891540"/>
            <a:ext cx="4538980" cy="5537835"/>
          </a:xfrm>
          <a:prstGeom prst="rect">
            <a:avLst/>
          </a:prstGeom>
        </p:spPr>
      </p:pic>
      <p:grpSp>
        <p:nvGrpSpPr>
          <p:cNvPr id="37" name="组合 36"/>
          <p:cNvGrpSpPr/>
          <p:nvPr/>
        </p:nvGrpSpPr>
        <p:grpSpPr>
          <a:xfrm>
            <a:off x="9692903" y="198875"/>
            <a:ext cx="2264102" cy="704283"/>
            <a:chOff x="9337783" y="168620"/>
            <a:chExt cx="2264102" cy="704283"/>
          </a:xfrm>
        </p:grpSpPr>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40" name="矩形 39"/>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
        <p:nvSpPr>
          <p:cNvPr id="6" name="文本框 5"/>
          <p:cNvSpPr txBox="1"/>
          <p:nvPr/>
        </p:nvSpPr>
        <p:spPr>
          <a:xfrm>
            <a:off x="6293485" y="6429375"/>
            <a:ext cx="5654040" cy="2914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Sokoloff D D, Remizowa M V. Botanical Journal of the Linnean Society, 2021.</a:t>
            </a:r>
            <a:endPar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03</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6025515" cy="1753235"/>
          </a:xfrm>
          <a:prstGeom prst="rect">
            <a:avLst/>
          </a:prstGeom>
          <a:noFill/>
        </p:spPr>
        <p:txBody>
          <a:bodyPr wrap="square" rtlCol="0">
            <a:spAutoFit/>
          </a:bodyPr>
          <a:lstStyle/>
          <a:p>
            <a:pPr algn="l"/>
            <a:r>
              <a:rPr lang="zh-CN" altLang="en-US" sz="5400" b="1" dirty="0">
                <a:solidFill>
                  <a:srgbClr val="8C1515"/>
                </a:solidFill>
                <a:latin typeface="微软雅黑" panose="020B0503020204020204" charset="-122"/>
                <a:ea typeface="微软雅黑" panose="020B0503020204020204" charset="-122"/>
                <a:sym typeface="+mn-ea"/>
              </a:rPr>
              <a:t>陆生植物雌配子体共同发育模式</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126605" cy="1147188"/>
            <a:chOff x="288326" y="1"/>
            <a:chExt cx="7126605"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C1515"/>
                </a:solidFill>
              </a:endParaRPr>
            </a:p>
          </p:txBody>
        </p:sp>
        <p:sp>
          <p:nvSpPr>
            <p:cNvPr id="3" name="文本框 2"/>
            <p:cNvSpPr txBox="1"/>
            <p:nvPr/>
          </p:nvSpPr>
          <p:spPr>
            <a:xfrm>
              <a:off x="288326" y="242892"/>
              <a:ext cx="813273" cy="645160"/>
            </a:xfrm>
            <a:prstGeom prst="rect">
              <a:avLst/>
            </a:prstGeom>
            <a:noFill/>
          </p:spPr>
          <p:txBody>
            <a:bodyPr wrap="square" rtlCol="0">
              <a:spAutoFit/>
            </a:bodyPr>
            <a:lstStyle/>
            <a:p>
              <a:pPr algn="ctr"/>
              <a:r>
                <a:rPr lang="en-US" altLang="zh-CN" sz="3600" b="1" dirty="0">
                  <a:solidFill>
                    <a:schemeClr val="bg1"/>
                  </a:solidFill>
                  <a:latin typeface="微软雅黑" panose="020B0503020204020204" charset="-122"/>
                  <a:ea typeface="微软雅黑" panose="020B0503020204020204" charset="-122"/>
                </a:rPr>
                <a:t>03</a:t>
              </a:r>
              <a:endParaRPr lang="zh-CN" altLang="en-US" sz="3600" b="1"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125256" y="203836"/>
              <a:ext cx="6289675" cy="583565"/>
            </a:xfrm>
            <a:prstGeom prst="rect">
              <a:avLst/>
            </a:prstGeom>
            <a:noFill/>
          </p:spPr>
          <p:txBody>
            <a:bodyPr wrap="square" rtlCol="0">
              <a:spAutoFit/>
            </a:bodyPr>
            <a:lstStyle/>
            <a:p>
              <a:r>
                <a:rPr lang="zh-CN" altLang="en-US" sz="3200" b="1" dirty="0">
                  <a:solidFill>
                    <a:srgbClr val="8C1515"/>
                  </a:solidFill>
                  <a:latin typeface="微软雅黑" panose="020B0503020204020204" charset="-122"/>
                  <a:ea typeface="微软雅黑" panose="020B0503020204020204" charset="-122"/>
                  <a:sym typeface="+mn-ea"/>
                </a:rPr>
                <a:t>陆生植物雌配子体共同发育模式</a:t>
              </a:r>
              <a:endParaRPr lang="zh-CN" altLang="en-US" sz="3200" dirty="0">
                <a:solidFill>
                  <a:srgbClr val="8C1515"/>
                </a:solidFill>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r>
                <a:rPr lang="en-US" altLang="zh-CN"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t>
              </a: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型</a:t>
              </a: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发育模式</a:t>
              </a:r>
              <a:endPar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7052103" y="6587275"/>
            <a:ext cx="4895215" cy="2705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Sokoloff D D, Remizowa M V. Botanical Journal of the Linnean Society, 2021.</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1" name="内容占位符 5"/>
          <p:cNvPicPr>
            <a:picLocks noChangeAspect="1"/>
          </p:cNvPicPr>
          <p:nvPr/>
        </p:nvPicPr>
        <p:blipFill>
          <a:blip r:embed="rId1"/>
          <a:srcRect t="-1371" b="-844"/>
          <a:stretch>
            <a:fillRect/>
          </a:stretch>
        </p:blipFill>
        <p:spPr>
          <a:xfrm>
            <a:off x="953135" y="1231900"/>
            <a:ext cx="10285730" cy="3390900"/>
          </a:xfrm>
          <a:prstGeom prst="rect">
            <a:avLst/>
          </a:prstGeom>
        </p:spPr>
      </p:pic>
      <p:sp>
        <p:nvSpPr>
          <p:cNvPr id="12" name="内容占位符 3"/>
          <p:cNvSpPr txBox="1"/>
          <p:nvPr/>
        </p:nvSpPr>
        <p:spPr>
          <a:xfrm>
            <a:off x="482600" y="4954905"/>
            <a:ext cx="11214100" cy="1610995"/>
          </a:xfrm>
          <a:prstGeom prst="rect">
            <a:avLst/>
          </a:prstGeom>
        </p:spPr>
        <p:txBody>
          <a:bodyPr vert="horz" lIns="91440" tIns="45720" rIns="91440" bIns="45720" rtlCol="0">
            <a:noAutofit/>
          </a:bodyPr>
          <a:lstStyle>
            <a:lvl1pPr marL="0" indent="0" algn="just" defTabSz="914400" rtl="0" eaLnBrk="1" latinLnBrk="0" hangingPunct="1">
              <a:lnSpc>
                <a:spcPct val="120000"/>
              </a:lnSpc>
              <a:spcBef>
                <a:spcPts val="0"/>
              </a:spcBef>
              <a:buFont typeface="Arial" panose="020B0604020202020204" pitchFamily="34" charset="0"/>
              <a:buNone/>
              <a:defRPr sz="1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基本概念：最初的原始细胞通过一次横向分裂生成两个子细胞：上方的覆盖细胞和下方的中央细胞。然后，这两个细胞分别进行径向分裂和横向分裂，形成了类似字母</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'T'</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的空间布局。这种模式在大多数陆生植物中普遍存在。</a:t>
            </a:r>
            <a:endPar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endParaRPr>
          </a:p>
          <a:p>
            <a:pPr marL="285750" marR="0" lvl="0" indent="-285750" algn="just"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时间差异与异时性：</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T</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型模式在不同植物种类中出现的时间有所不同。在苔藓类植物中，</a:t>
            </a:r>
            <a:r>
              <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T</a:t>
            </a:r>
            <a:r>
              <a:rPr kumimoji="0" lang="zh-CN" altLang="en-US"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rPr>
              <a:t>型阶段出现在颈卵器发育的较晚时期；而在维管植物中，则出现在发育的早期阶段。</a:t>
            </a:r>
            <a:endParaRPr kumimoji="0" lang="en-US" altLang="zh-CN" sz="1600" b="0" i="0" u="none" strike="noStrike" kern="1200" cap="none" spc="0" normalizeH="0" baseline="0" noProof="0" dirty="0">
              <a:ln>
                <a:noFill/>
              </a:ln>
              <a:solidFill>
                <a:sysClr val="windowText" lastClr="000000">
                  <a:lumMod val="75000"/>
                  <a:lumOff val="25000"/>
                </a:sysClr>
              </a:solidFill>
              <a:effectLst/>
              <a:uLnTx/>
              <a:uFillTx/>
              <a:latin typeface="Arial" panose="020B0604020202020204"/>
              <a:cs typeface="+mn-cs"/>
            </a:endParaRPr>
          </a:p>
        </p:txBody>
      </p:sp>
      <p:grpSp>
        <p:nvGrpSpPr>
          <p:cNvPr id="19" name="组合 18"/>
          <p:cNvGrpSpPr/>
          <p:nvPr/>
        </p:nvGrpSpPr>
        <p:grpSpPr>
          <a:xfrm>
            <a:off x="9692903" y="198875"/>
            <a:ext cx="2264102" cy="704283"/>
            <a:chOff x="9337783" y="168620"/>
            <a:chExt cx="2264102" cy="704283"/>
          </a:xfrm>
        </p:grpSpPr>
        <p:pic>
          <p:nvPicPr>
            <p:cNvPr id="20" name="图片 1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21" name="图片 2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22" name="矩形 21"/>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
        <p:nvSpPr>
          <p:cNvPr id="6" name="文本框 5"/>
          <p:cNvSpPr txBox="1"/>
          <p:nvPr/>
        </p:nvSpPr>
        <p:spPr>
          <a:xfrm>
            <a:off x="482600" y="4622800"/>
            <a:ext cx="2197100" cy="368300"/>
          </a:xfrm>
          <a:prstGeom prst="rect">
            <a:avLst/>
          </a:prstGeom>
          <a:noFill/>
        </p:spPr>
        <p:txBody>
          <a:bodyPr wrap="square" rtlCol="0">
            <a:spAutoFit/>
          </a:bodyPr>
          <a:p>
            <a:r>
              <a:rPr lang="en-US" altLang="zh-CN" b="1">
                <a:solidFill>
                  <a:srgbClr val="9A0001"/>
                </a:solidFill>
                <a:latin typeface="微软雅黑" panose="020B0503020204020204" charset="-122"/>
                <a:ea typeface="微软雅黑" panose="020B0503020204020204" charset="-122"/>
                <a:cs typeface="微软雅黑" panose="020B0503020204020204" charset="-122"/>
              </a:rPr>
              <a:t>T</a:t>
            </a:r>
            <a:r>
              <a:rPr lang="zh-CN" altLang="en-US" b="1">
                <a:solidFill>
                  <a:srgbClr val="9A0001"/>
                </a:solidFill>
                <a:latin typeface="微软雅黑" panose="020B0503020204020204" charset="-122"/>
                <a:ea typeface="微软雅黑" panose="020B0503020204020204" charset="-122"/>
                <a:cs typeface="微软雅黑" panose="020B0503020204020204" charset="-122"/>
              </a:rPr>
              <a:t>型发育模式</a:t>
            </a:r>
            <a:endParaRPr lang="zh-CN" altLang="en-US" b="1">
              <a:solidFill>
                <a:srgbClr val="9A000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126605" cy="1147188"/>
            <a:chOff x="288326" y="1"/>
            <a:chExt cx="7126605"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C1515"/>
                </a:solidFill>
              </a:endParaRPr>
            </a:p>
          </p:txBody>
        </p:sp>
        <p:sp>
          <p:nvSpPr>
            <p:cNvPr id="3" name="文本框 2"/>
            <p:cNvSpPr txBox="1"/>
            <p:nvPr/>
          </p:nvSpPr>
          <p:spPr>
            <a:xfrm>
              <a:off x="288326" y="242892"/>
              <a:ext cx="813273" cy="645160"/>
            </a:xfrm>
            <a:prstGeom prst="rect">
              <a:avLst/>
            </a:prstGeom>
            <a:noFill/>
          </p:spPr>
          <p:txBody>
            <a:bodyPr wrap="square" rtlCol="0">
              <a:spAutoFit/>
            </a:bodyPr>
            <a:lstStyle/>
            <a:p>
              <a:pPr algn="ctr"/>
              <a:r>
                <a:rPr lang="en-US" altLang="zh-CN" sz="3600" b="1" dirty="0">
                  <a:solidFill>
                    <a:schemeClr val="bg1"/>
                  </a:solidFill>
                  <a:latin typeface="微软雅黑" panose="020B0503020204020204" charset="-122"/>
                  <a:ea typeface="微软雅黑" panose="020B0503020204020204" charset="-122"/>
                </a:rPr>
                <a:t>03</a:t>
              </a:r>
              <a:endParaRPr lang="zh-CN" altLang="en-US" sz="3600" b="1" dirty="0">
                <a:solidFill>
                  <a:schemeClr val="bg1"/>
                </a:solidFill>
                <a:latin typeface="微软雅黑" panose="020B0503020204020204" charset="-122"/>
                <a:ea typeface="微软雅黑" panose="020B0503020204020204" charset="-122"/>
              </a:endParaRPr>
            </a:p>
          </p:txBody>
        </p:sp>
        <p:sp>
          <p:nvSpPr>
            <p:cNvPr id="4" name="文本框 3"/>
            <p:cNvSpPr txBox="1"/>
            <p:nvPr/>
          </p:nvSpPr>
          <p:spPr>
            <a:xfrm>
              <a:off x="1125256" y="203836"/>
              <a:ext cx="6289675" cy="583565"/>
            </a:xfrm>
            <a:prstGeom prst="rect">
              <a:avLst/>
            </a:prstGeom>
            <a:noFill/>
          </p:spPr>
          <p:txBody>
            <a:bodyPr wrap="square" rtlCol="0">
              <a:spAutoFit/>
            </a:bodyPr>
            <a:lstStyle/>
            <a:p>
              <a:r>
                <a:rPr lang="zh-CN" altLang="en-US" sz="3200" b="1" dirty="0">
                  <a:solidFill>
                    <a:srgbClr val="8C1515"/>
                  </a:solidFill>
                  <a:latin typeface="微软雅黑" panose="020B0503020204020204" charset="-122"/>
                  <a:ea typeface="微软雅黑" panose="020B0503020204020204" charset="-122"/>
                  <a:sym typeface="+mn-ea"/>
                </a:rPr>
                <a:t>陆生植物雌配子体共同发育模式</a:t>
              </a:r>
              <a:endParaRPr lang="zh-CN" altLang="en-US" sz="3200" dirty="0">
                <a:solidFill>
                  <a:srgbClr val="8C1515"/>
                </a:solidFill>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r>
                <a:rPr lang="en-US" altLang="zh-CN"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T</a:t>
              </a: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型</a:t>
              </a:r>
              <a:r>
                <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发育模式</a:t>
              </a:r>
              <a:endParaRPr lang="zh-CN" altLang="en-US" dirty="0">
                <a:solidFill>
                  <a:schemeClr val="bg1">
                    <a:lumMod val="50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7051468" y="6565685"/>
            <a:ext cx="4895215" cy="2705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Sokoloff D D, Remizowa M V. Botanical Journal of the Linnean Society, 2021.</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8" name="内容占位符 5"/>
          <p:cNvPicPr>
            <a:picLocks noChangeAspect="1"/>
          </p:cNvPicPr>
          <p:nvPr>
            <p:custDataLst>
              <p:tags r:id="rId1"/>
            </p:custDataLst>
          </p:nvPr>
        </p:nvPicPr>
        <p:blipFill>
          <a:blip r:embed="rId2"/>
          <a:srcRect l="-2387" r="-1551" b="46479"/>
          <a:stretch>
            <a:fillRect/>
          </a:stretch>
        </p:blipFill>
        <p:spPr>
          <a:xfrm>
            <a:off x="307975" y="1883410"/>
            <a:ext cx="5555406" cy="3706181"/>
          </a:xfrm>
          <a:prstGeom prst="rect">
            <a:avLst/>
          </a:prstGeom>
        </p:spPr>
      </p:pic>
      <p:pic>
        <p:nvPicPr>
          <p:cNvPr id="14" name="图片 13" descr="placingpictureplaceholder"/>
          <p:cNvPicPr>
            <a:picLocks noChangeAspect="1"/>
          </p:cNvPicPr>
          <p:nvPr>
            <p:custDataLst>
              <p:tags r:id="rId3"/>
            </p:custDataLst>
          </p:nvPr>
        </p:nvPicPr>
        <p:blipFill>
          <a:blip r:embed="rId2"/>
          <a:srcRect l="-210" t="49681" r="-210"/>
          <a:stretch>
            <a:fillRect/>
          </a:stretch>
        </p:blipFill>
        <p:spPr>
          <a:xfrm>
            <a:off x="6187689" y="1883410"/>
            <a:ext cx="5758949" cy="3736975"/>
          </a:xfrm>
          <a:prstGeom prst="rect">
            <a:avLst/>
          </a:prstGeom>
        </p:spPr>
      </p:pic>
      <p:grpSp>
        <p:nvGrpSpPr>
          <p:cNvPr id="19" name="组合 18"/>
          <p:cNvGrpSpPr/>
          <p:nvPr/>
        </p:nvGrpSpPr>
        <p:grpSpPr>
          <a:xfrm>
            <a:off x="9692903" y="198875"/>
            <a:ext cx="2264102" cy="704283"/>
            <a:chOff x="9337783" y="168620"/>
            <a:chExt cx="2264102" cy="704283"/>
          </a:xfrm>
        </p:grpSpPr>
        <p:pic>
          <p:nvPicPr>
            <p:cNvPr id="20" name="图片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22" name="矩形 21"/>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
        <p:nvSpPr>
          <p:cNvPr id="15" name="椭圆 14"/>
          <p:cNvSpPr/>
          <p:nvPr/>
        </p:nvSpPr>
        <p:spPr>
          <a:xfrm>
            <a:off x="1745615" y="5315585"/>
            <a:ext cx="1010285" cy="483235"/>
          </a:xfrm>
          <a:prstGeom prst="ellips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椭圆 15"/>
          <p:cNvSpPr/>
          <p:nvPr/>
        </p:nvSpPr>
        <p:spPr>
          <a:xfrm>
            <a:off x="6128385" y="1701800"/>
            <a:ext cx="1405890" cy="538480"/>
          </a:xfrm>
          <a:prstGeom prst="ellips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椭圆 16"/>
          <p:cNvSpPr/>
          <p:nvPr/>
        </p:nvSpPr>
        <p:spPr>
          <a:xfrm>
            <a:off x="8940165" y="1691005"/>
            <a:ext cx="1746250" cy="648335"/>
          </a:xfrm>
          <a:prstGeom prst="ellipse">
            <a:avLst/>
          </a:prstGeom>
          <a:solidFill>
            <a:schemeClr val="bg1"/>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1515"/>
        </a:solidFill>
        <a:effectLst/>
      </p:bgPr>
    </p:bg>
    <p:spTree>
      <p:nvGrpSpPr>
        <p:cNvPr id="1" name=""/>
        <p:cNvGrpSpPr/>
        <p:nvPr/>
      </p:nvGrpSpPr>
      <p:grpSpPr>
        <a:xfrm>
          <a:off x="0" y="0"/>
          <a:ext cx="0" cy="0"/>
          <a:chOff x="0" y="0"/>
          <a:chExt cx="0" cy="0"/>
        </a:xfrm>
      </p:grpSpPr>
      <p:sp>
        <p:nvSpPr>
          <p:cNvPr id="14" name="流程图: 文档 13"/>
          <p:cNvSpPr/>
          <p:nvPr/>
        </p:nvSpPr>
        <p:spPr>
          <a:xfrm>
            <a:off x="-64694" y="-28784"/>
            <a:ext cx="12289914" cy="3849717"/>
          </a:xfrm>
          <a:prstGeom prst="flowChartDocumen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cs"/>
            </a:endParaRPr>
          </a:p>
        </p:txBody>
      </p:sp>
      <p:pic>
        <p:nvPicPr>
          <p:cNvPr id="41" name="图片 40"/>
          <p:cNvPicPr>
            <a:picLocks noChangeAspect="1"/>
          </p:cNvPicPr>
          <p:nvPr/>
        </p:nvPicPr>
        <p:blipFill>
          <a:blip r:embed="rId1">
            <a:extLst>
              <a:ext uri="{BEBA8EAE-BF5A-486C-A8C5-ECC9F3942E4B}">
                <a14:imgProps xmlns:a14="http://schemas.microsoft.com/office/drawing/2010/main">
                  <a14:imgLayer r:embed="rId2">
                    <a14:imgEffect>
                      <a14:sharpenSoften amount="25000"/>
                    </a14:imgEffect>
                  </a14:imgLayer>
                </a14:imgProps>
              </a:ext>
              <a:ext uri="{28A0092B-C50C-407E-A947-70E740481C1C}">
                <a14:useLocalDpi xmlns:a14="http://schemas.microsoft.com/office/drawing/2010/main" val="0"/>
              </a:ext>
            </a:extLst>
          </a:blip>
          <a:srcRect t="27470" b="27470"/>
          <a:stretch>
            <a:fillRect/>
          </a:stretch>
        </p:blipFill>
        <p:spPr>
          <a:xfrm>
            <a:off x="-64694" y="-28783"/>
            <a:ext cx="12289914" cy="3691902"/>
          </a:xfrm>
          <a:prstGeom prst="flowChartDocument">
            <a:avLst/>
          </a:prstGeom>
        </p:spPr>
      </p:pic>
      <p:grpSp>
        <p:nvGrpSpPr>
          <p:cNvPr id="6" name="组合 5"/>
          <p:cNvGrpSpPr/>
          <p:nvPr/>
        </p:nvGrpSpPr>
        <p:grpSpPr>
          <a:xfrm>
            <a:off x="2894750" y="6015671"/>
            <a:ext cx="3667165" cy="463012"/>
            <a:chOff x="1824140" y="5792065"/>
            <a:chExt cx="3667165" cy="463012"/>
          </a:xfrm>
        </p:grpSpPr>
        <p:sp>
          <p:nvSpPr>
            <p:cNvPr id="30" name="矩形: 圆角 29"/>
            <p:cNvSpPr/>
            <p:nvPr/>
          </p:nvSpPr>
          <p:spPr>
            <a:xfrm>
              <a:off x="3218095" y="5792065"/>
              <a:ext cx="227321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cs"/>
              </a:endParaRPr>
            </a:p>
          </p:txBody>
        </p:sp>
        <p:sp>
          <p:nvSpPr>
            <p:cNvPr id="23" name="文本框 22"/>
            <p:cNvSpPr txBox="1"/>
            <p:nvPr/>
          </p:nvSpPr>
          <p:spPr>
            <a:xfrm>
              <a:off x="1824140" y="5883236"/>
              <a:ext cx="2160442" cy="36830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cs typeface="+mn-cs"/>
                </a:rPr>
                <a:t>汇报人：</a:t>
              </a:r>
              <a:r>
                <a:rPr kumimoji="0" lang="zh-CN" altLang="en-US" sz="1800" b="0" i="0" u="none" strike="noStrike" kern="1200" cap="none" spc="0" normalizeH="0" baseline="0" noProof="0" dirty="0">
                  <a:ln>
                    <a:noFill/>
                  </a:ln>
                  <a:solidFill>
                    <a:prstClr val="white"/>
                  </a:solidFill>
                  <a:effectLst/>
                  <a:uLnTx/>
                  <a:uFillTx/>
                  <a:latin typeface="Arial" panose="020B0604020202020204"/>
                  <a:cs typeface="+mn-cs"/>
                </a:rPr>
                <a:t>胡杨</a:t>
              </a: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cs"/>
              </a:endParaRPr>
            </a:p>
          </p:txBody>
        </p:sp>
      </p:grpSp>
      <p:grpSp>
        <p:nvGrpSpPr>
          <p:cNvPr id="2" name="组合 1"/>
          <p:cNvGrpSpPr/>
          <p:nvPr/>
        </p:nvGrpSpPr>
        <p:grpSpPr>
          <a:xfrm>
            <a:off x="4761585" y="6039166"/>
            <a:ext cx="2552076" cy="463012"/>
            <a:chOff x="4873792" y="5835880"/>
            <a:chExt cx="2053147" cy="463012"/>
          </a:xfrm>
        </p:grpSpPr>
        <p:sp>
          <p:nvSpPr>
            <p:cNvPr id="31" name="矩形: 圆角 30"/>
            <p:cNvSpPr/>
            <p:nvPr/>
          </p:nvSpPr>
          <p:spPr>
            <a:xfrm>
              <a:off x="4985965" y="5835880"/>
              <a:ext cx="182880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cs"/>
              </a:endParaRPr>
            </a:p>
          </p:txBody>
        </p:sp>
        <p:sp>
          <p:nvSpPr>
            <p:cNvPr id="24" name="文本框 23"/>
            <p:cNvSpPr txBox="1"/>
            <p:nvPr/>
          </p:nvSpPr>
          <p:spPr>
            <a:xfrm>
              <a:off x="4873792" y="5883236"/>
              <a:ext cx="2053147" cy="368300"/>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cs"/>
              </a:endParaRPr>
            </a:p>
          </p:txBody>
        </p:sp>
      </p:grpSp>
      <p:grpSp>
        <p:nvGrpSpPr>
          <p:cNvPr id="11" name="组合 10"/>
          <p:cNvGrpSpPr/>
          <p:nvPr/>
        </p:nvGrpSpPr>
        <p:grpSpPr>
          <a:xfrm>
            <a:off x="6738245" y="6015671"/>
            <a:ext cx="2552077" cy="463012"/>
            <a:chOff x="8333639" y="5835880"/>
            <a:chExt cx="2552076" cy="463012"/>
          </a:xfrm>
        </p:grpSpPr>
        <p:sp>
          <p:nvSpPr>
            <p:cNvPr id="32" name="矩形: 圆角 31"/>
            <p:cNvSpPr/>
            <p:nvPr/>
          </p:nvSpPr>
          <p:spPr>
            <a:xfrm>
              <a:off x="8473071" y="5835880"/>
              <a:ext cx="2273210" cy="463012"/>
            </a:xfrm>
            <a:prstGeom prst="roundRect">
              <a:avLst>
                <a:gd name="adj" fmla="val 22153"/>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cs"/>
              </a:endParaRPr>
            </a:p>
          </p:txBody>
        </p:sp>
        <p:sp>
          <p:nvSpPr>
            <p:cNvPr id="29" name="文本框 28"/>
            <p:cNvSpPr txBox="1"/>
            <p:nvPr/>
          </p:nvSpPr>
          <p:spPr>
            <a:xfrm>
              <a:off x="8333639" y="5883236"/>
              <a:ext cx="2552076" cy="368300"/>
            </a:xfrm>
            <a:prstGeom prst="rect">
              <a:avLst/>
            </a:prstGeom>
            <a:noFill/>
          </p:spPr>
          <p:txBody>
            <a:bodyPr wrap="square" rtlCol="0" anchor="ctr">
              <a:spAutoFit/>
            </a:bodyPr>
            <a:lstStyle>
              <a:defPPr>
                <a:defRPr lang="zh-CN"/>
              </a:defPPr>
              <a:lvl1pPr algn="ctr">
                <a:defRPr>
                  <a:solidFill>
                    <a:schemeClr val="bg1"/>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Arial" panose="020B0604020202020204"/>
                  <a:cs typeface="+mn-cs"/>
                </a:rPr>
                <a:t>日期：</a:t>
              </a:r>
              <a:r>
                <a:rPr kumimoji="0" lang="en-US" altLang="zh-CN" sz="1800" b="0" i="0" u="none" strike="noStrike" kern="1200" cap="none" spc="0" normalizeH="0" baseline="0" noProof="0" dirty="0">
                  <a:ln>
                    <a:noFill/>
                  </a:ln>
                  <a:solidFill>
                    <a:prstClr val="white"/>
                  </a:solidFill>
                  <a:effectLst/>
                  <a:uLnTx/>
                  <a:uFillTx/>
                  <a:latin typeface="Arial" panose="020B0604020202020204"/>
                  <a:cs typeface="+mn-cs"/>
                </a:rPr>
                <a:t>2024.12.21</a:t>
              </a: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cs"/>
              </a:endParaRPr>
            </a:p>
          </p:txBody>
        </p:sp>
      </p:grpSp>
      <p:grpSp>
        <p:nvGrpSpPr>
          <p:cNvPr id="34" name="组合 33"/>
          <p:cNvGrpSpPr/>
          <p:nvPr/>
        </p:nvGrpSpPr>
        <p:grpSpPr>
          <a:xfrm>
            <a:off x="33220" y="4285371"/>
            <a:ext cx="12192000" cy="1528087"/>
            <a:chOff x="48986" y="2017614"/>
            <a:chExt cx="12192000" cy="1528087"/>
          </a:xfrm>
        </p:grpSpPr>
        <p:sp>
          <p:nvSpPr>
            <p:cNvPr id="35" name="文本框 34"/>
            <p:cNvSpPr txBox="1"/>
            <p:nvPr/>
          </p:nvSpPr>
          <p:spPr>
            <a:xfrm>
              <a:off x="48986" y="2017614"/>
              <a:ext cx="12192000" cy="110799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600" spc="400" dirty="0">
                  <a:solidFill>
                    <a:prstClr val="white"/>
                  </a:solidFill>
                  <a:effectLst>
                    <a:outerShdw blurRad="38100" dist="38100" dir="2700000" algn="tl">
                      <a:srgbClr val="000000">
                        <a:alpha val="20000"/>
                      </a:srgbClr>
                    </a:outerShdw>
                  </a:effectLst>
                  <a:latin typeface="微软雅黑" panose="020B0503020204020204" charset="-122"/>
                  <a:ea typeface="微软雅黑" panose="020B0503020204020204" charset="-122"/>
                </a:rPr>
                <a:t>汇报结束 感谢聆听</a:t>
              </a:r>
              <a:r>
                <a:rPr lang="zh-CN" altLang="en-US" sz="6600" i="1" spc="400" dirty="0">
                  <a:solidFill>
                    <a:prstClr val="white"/>
                  </a:solidFill>
                  <a:effectLst>
                    <a:outerShdw blurRad="38100" dist="38100" dir="2700000" algn="tl">
                      <a:srgbClr val="000000">
                        <a:alpha val="20000"/>
                      </a:srgbClr>
                    </a:outerShdw>
                  </a:effectLst>
                  <a:latin typeface="微软雅黑" panose="020B0503020204020204" charset="-122"/>
                  <a:ea typeface="微软雅黑" panose="020B0503020204020204" charset="-122"/>
                </a:rPr>
                <a:t>！</a:t>
              </a:r>
              <a:endParaRPr kumimoji="0" lang="zh-CN" altLang="en-US" sz="6600" b="0" i="1" u="none" strike="noStrike" kern="1200" cap="none" spc="400" normalizeH="0" baseline="0" noProof="0" dirty="0">
                <a:ln>
                  <a:noFill/>
                </a:ln>
                <a:solidFill>
                  <a:prstClr val="white"/>
                </a:solidFill>
                <a:effectLst>
                  <a:outerShdw blurRad="38100" dist="38100" dir="2700000" algn="tl">
                    <a:srgbClr val="000000">
                      <a:alpha val="20000"/>
                    </a:srgbClr>
                  </a:outerShdw>
                </a:effectLst>
                <a:uLnTx/>
                <a:uFillTx/>
                <a:latin typeface="微软雅黑" panose="020B0503020204020204" charset="-122"/>
                <a:ea typeface="微软雅黑" panose="020B0503020204020204" charset="-122"/>
                <a:cs typeface="+mn-cs"/>
              </a:endParaRPr>
            </a:p>
          </p:txBody>
        </p:sp>
        <p:grpSp>
          <p:nvGrpSpPr>
            <p:cNvPr id="36" name="组合 35"/>
            <p:cNvGrpSpPr/>
            <p:nvPr/>
          </p:nvGrpSpPr>
          <p:grpSpPr>
            <a:xfrm>
              <a:off x="3503613" y="3207147"/>
              <a:ext cx="5222875" cy="338554"/>
              <a:chOff x="3487284" y="2220170"/>
              <a:chExt cx="5222875" cy="338554"/>
            </a:xfrm>
          </p:grpSpPr>
          <p:sp>
            <p:nvSpPr>
              <p:cNvPr id="37" name="文本框 36"/>
              <p:cNvSpPr txBox="1"/>
              <p:nvPr/>
            </p:nvSpPr>
            <p:spPr>
              <a:xfrm>
                <a:off x="4178039" y="2220170"/>
                <a:ext cx="3839652"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200" normalizeH="0" baseline="0" noProof="0" dirty="0">
                    <a:ln>
                      <a:noFill/>
                    </a:ln>
                    <a:solidFill>
                      <a:prstClr val="white"/>
                    </a:solidFill>
                    <a:effectLst/>
                    <a:uLnTx/>
                    <a:uFillTx/>
                    <a:latin typeface="Calibri Light" panose="020F0302020204030204" pitchFamily="34" charset="0"/>
                    <a:ea typeface="思源黑体 CN Light"/>
                    <a:cs typeface="Segoe UI Light" panose="020B0502040204020203" pitchFamily="34" charset="0"/>
                  </a:rPr>
                  <a:t>THANKS FOR YOUR LISTENING</a:t>
                </a:r>
                <a:r>
                  <a:rPr kumimoji="0" lang="en-US" altLang="zh-CN" sz="1600" b="1" i="1" u="none" strike="noStrike" kern="1200" cap="none" spc="200" normalizeH="0" baseline="0" noProof="0" dirty="0">
                    <a:ln>
                      <a:noFill/>
                    </a:ln>
                    <a:solidFill>
                      <a:prstClr val="white"/>
                    </a:solidFill>
                    <a:effectLst/>
                    <a:uLnTx/>
                    <a:uFillTx/>
                    <a:latin typeface="Calibri Light" panose="020F0302020204030204" pitchFamily="34" charset="0"/>
                    <a:ea typeface="思源黑体 CN Light"/>
                    <a:cs typeface="Segoe UI Light" panose="020B0502040204020203" pitchFamily="34" charset="0"/>
                  </a:rPr>
                  <a:t>!</a:t>
                </a:r>
                <a:endParaRPr kumimoji="0" lang="zh-CN" altLang="en-US" sz="1600" b="1" i="1" u="none" strike="noStrike" kern="1200" cap="none" spc="200" normalizeH="0" baseline="0" noProof="0" dirty="0">
                  <a:ln>
                    <a:noFill/>
                  </a:ln>
                  <a:solidFill>
                    <a:prstClr val="white"/>
                  </a:solidFill>
                  <a:effectLst/>
                  <a:uLnTx/>
                  <a:uFillTx/>
                  <a:latin typeface="Calibri Light" panose="020F0302020204030204" pitchFamily="34" charset="0"/>
                  <a:ea typeface="思源黑体 CN Light"/>
                  <a:cs typeface="Segoe UI Light" panose="020B0502040204020203" pitchFamily="34" charset="0"/>
                </a:endParaRPr>
              </a:p>
            </p:txBody>
          </p:sp>
          <p:cxnSp>
            <p:nvCxnSpPr>
              <p:cNvPr id="38" name="直接连接符 37"/>
              <p:cNvCxnSpPr/>
              <p:nvPr/>
            </p:nvCxnSpPr>
            <p:spPr>
              <a:xfrm>
                <a:off x="8055791" y="2397008"/>
                <a:ext cx="65436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3487284" y="2397008"/>
                <a:ext cx="6127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23366" y="3387150"/>
            <a:ext cx="2125981" cy="59886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7541" y="557244"/>
            <a:ext cx="6192385" cy="6192385"/>
          </a:xfrm>
          <a:prstGeom prst="rect">
            <a:avLst/>
          </a:prstGeom>
        </p:spPr>
      </p:pic>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a:xfrm>
            <a:off x="-2923083" y="0"/>
            <a:ext cx="10268263" cy="6855417"/>
          </a:xfrm>
          <a:prstGeom prst="parallelogram">
            <a:avLst>
              <a:gd name="adj" fmla="val 42486"/>
            </a:avLst>
          </a:prstGeom>
        </p:spPr>
      </p:pic>
      <p:grpSp>
        <p:nvGrpSpPr>
          <p:cNvPr id="10" name="组合 9"/>
          <p:cNvGrpSpPr/>
          <p:nvPr/>
        </p:nvGrpSpPr>
        <p:grpSpPr>
          <a:xfrm>
            <a:off x="6280399" y="1048272"/>
            <a:ext cx="5856098" cy="1094282"/>
            <a:chOff x="6400800" y="509665"/>
            <a:chExt cx="5856098" cy="1094282"/>
          </a:xfrm>
        </p:grpSpPr>
        <p:sp>
          <p:nvSpPr>
            <p:cNvPr id="7" name="椭圆 6"/>
            <p:cNvSpPr/>
            <p:nvPr/>
          </p:nvSpPr>
          <p:spPr>
            <a:xfrm>
              <a:off x="6400800" y="509665"/>
              <a:ext cx="1094282" cy="1094282"/>
            </a:xfrm>
            <a:prstGeom prst="ellipse">
              <a:avLst/>
            </a:prstGeom>
            <a:solidFill>
              <a:srgbClr val="F8F8F8"/>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8" name="文本框 7"/>
            <p:cNvSpPr txBox="1"/>
            <p:nvPr/>
          </p:nvSpPr>
          <p:spPr>
            <a:xfrm>
              <a:off x="6539816" y="702863"/>
              <a:ext cx="816249" cy="707886"/>
            </a:xfrm>
            <a:prstGeom prst="rect">
              <a:avLst/>
            </a:prstGeom>
            <a:noFill/>
          </p:spPr>
          <p:txBody>
            <a:bodyPr wrap="none" rtlCol="0">
              <a:spAutoFit/>
            </a:bodyPr>
            <a:lstStyle/>
            <a:p>
              <a:r>
                <a:rPr lang="en-US" altLang="zh-CN" sz="4000" b="1" dirty="0">
                  <a:solidFill>
                    <a:srgbClr val="C00000"/>
                  </a:solidFill>
                  <a:latin typeface="微软雅黑" panose="020B0503020204020204" charset="-122"/>
                  <a:ea typeface="微软雅黑" panose="020B0503020204020204" charset="-122"/>
                </a:rPr>
                <a:t>01</a:t>
              </a:r>
              <a:endParaRPr lang="zh-CN" altLang="en-US" sz="4000" b="1" dirty="0">
                <a:solidFill>
                  <a:srgbClr val="C00000"/>
                </a:solidFill>
                <a:latin typeface="微软雅黑" panose="020B0503020204020204" charset="-122"/>
                <a:ea typeface="微软雅黑" panose="020B0503020204020204" charset="-122"/>
              </a:endParaRPr>
            </a:p>
          </p:txBody>
        </p:sp>
        <p:sp>
          <p:nvSpPr>
            <p:cNvPr id="9" name="文本框 8"/>
            <p:cNvSpPr txBox="1"/>
            <p:nvPr/>
          </p:nvSpPr>
          <p:spPr>
            <a:xfrm>
              <a:off x="7451218" y="863776"/>
              <a:ext cx="4805680" cy="521970"/>
            </a:xfrm>
            <a:prstGeom prst="rect">
              <a:avLst/>
            </a:prstGeom>
            <a:noFill/>
          </p:spPr>
          <p:txBody>
            <a:bodyPr wrap="none" rtlCol="0">
              <a:spAutoFit/>
            </a:bodyPr>
            <a:lstStyle/>
            <a:p>
              <a:pPr algn="l"/>
              <a:r>
                <a:rPr lang="zh-CN" altLang="en-US" sz="2800" dirty="0">
                  <a:solidFill>
                    <a:srgbClr val="8C1515"/>
                  </a:solidFill>
                  <a:latin typeface="微软雅黑" panose="020B0503020204020204" charset="-122"/>
                  <a:ea typeface="微软雅黑" panose="020B0503020204020204" charset="-122"/>
                </a:rPr>
                <a:t>陆生植物雌配子体的形态比较</a:t>
              </a:r>
              <a:endParaRPr lang="zh-CN" altLang="en-US" sz="2800" dirty="0">
                <a:solidFill>
                  <a:srgbClr val="8C1515"/>
                </a:solidFill>
                <a:latin typeface="微软雅黑" panose="020B0503020204020204" charset="-122"/>
                <a:ea typeface="微软雅黑" panose="020B0503020204020204" charset="-122"/>
              </a:endParaRPr>
            </a:p>
          </p:txBody>
        </p:sp>
      </p:grpSp>
      <p:grpSp>
        <p:nvGrpSpPr>
          <p:cNvPr id="11" name="组合 10"/>
          <p:cNvGrpSpPr/>
          <p:nvPr/>
        </p:nvGrpSpPr>
        <p:grpSpPr>
          <a:xfrm>
            <a:off x="5325026" y="2965000"/>
            <a:ext cx="6394578" cy="1094282"/>
            <a:chOff x="6400800" y="509665"/>
            <a:chExt cx="6394578" cy="1094282"/>
          </a:xfrm>
        </p:grpSpPr>
        <p:sp>
          <p:nvSpPr>
            <p:cNvPr id="12" name="椭圆 11"/>
            <p:cNvSpPr/>
            <p:nvPr/>
          </p:nvSpPr>
          <p:spPr>
            <a:xfrm>
              <a:off x="6400800" y="509665"/>
              <a:ext cx="1094282" cy="1094282"/>
            </a:xfrm>
            <a:prstGeom prst="ellipse">
              <a:avLst/>
            </a:prstGeom>
            <a:solidFill>
              <a:srgbClr val="F8F8F8"/>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3" name="文本框 12"/>
            <p:cNvSpPr txBox="1"/>
            <p:nvPr/>
          </p:nvSpPr>
          <p:spPr>
            <a:xfrm>
              <a:off x="6539816" y="702863"/>
              <a:ext cx="816249" cy="707886"/>
            </a:xfrm>
            <a:prstGeom prst="rect">
              <a:avLst/>
            </a:prstGeom>
            <a:noFill/>
          </p:spPr>
          <p:txBody>
            <a:bodyPr wrap="none" rtlCol="0">
              <a:spAutoFit/>
            </a:bodyPr>
            <a:lstStyle/>
            <a:p>
              <a:r>
                <a:rPr lang="en-US" altLang="zh-CN" sz="4000" b="1" dirty="0">
                  <a:solidFill>
                    <a:srgbClr val="C00000"/>
                  </a:solidFill>
                  <a:latin typeface="微软雅黑" panose="020B0503020204020204" charset="-122"/>
                  <a:ea typeface="微软雅黑" panose="020B0503020204020204" charset="-122"/>
                </a:rPr>
                <a:t>02</a:t>
              </a:r>
              <a:endParaRPr lang="zh-CN" altLang="en-US" sz="4000" b="1" dirty="0">
                <a:solidFill>
                  <a:srgbClr val="C00000"/>
                </a:solidFill>
                <a:latin typeface="微软雅黑" panose="020B0503020204020204" charset="-122"/>
                <a:ea typeface="微软雅黑" panose="020B0503020204020204" charset="-122"/>
              </a:endParaRPr>
            </a:p>
          </p:txBody>
        </p:sp>
        <p:sp>
          <p:nvSpPr>
            <p:cNvPr id="14" name="文本框 13"/>
            <p:cNvSpPr txBox="1"/>
            <p:nvPr/>
          </p:nvSpPr>
          <p:spPr>
            <a:xfrm>
              <a:off x="7634098" y="795196"/>
              <a:ext cx="5161280" cy="521970"/>
            </a:xfrm>
            <a:prstGeom prst="rect">
              <a:avLst/>
            </a:prstGeom>
            <a:noFill/>
          </p:spPr>
          <p:txBody>
            <a:bodyPr wrap="none" rtlCol="0">
              <a:spAutoFit/>
            </a:bodyPr>
            <a:lstStyle/>
            <a:p>
              <a:pPr algn="l"/>
              <a:r>
                <a:rPr lang="zh-CN" altLang="en-US" sz="2800" dirty="0">
                  <a:solidFill>
                    <a:srgbClr val="8C1515"/>
                  </a:solidFill>
                  <a:latin typeface="微软雅黑" panose="020B0503020204020204" charset="-122"/>
                  <a:ea typeface="微软雅黑" panose="020B0503020204020204" charset="-122"/>
                </a:rPr>
                <a:t>被子植物雌配子体的类型与演化</a:t>
              </a:r>
              <a:endParaRPr lang="zh-CN" altLang="en-US" sz="2800" dirty="0">
                <a:solidFill>
                  <a:srgbClr val="8C1515"/>
                </a:solidFill>
                <a:latin typeface="微软雅黑" panose="020B0503020204020204" charset="-122"/>
                <a:ea typeface="微软雅黑" panose="020B0503020204020204" charset="-122"/>
              </a:endParaRPr>
            </a:p>
          </p:txBody>
        </p:sp>
      </p:grpSp>
      <p:grpSp>
        <p:nvGrpSpPr>
          <p:cNvPr id="15" name="组合 14"/>
          <p:cNvGrpSpPr/>
          <p:nvPr/>
        </p:nvGrpSpPr>
        <p:grpSpPr>
          <a:xfrm>
            <a:off x="4369891" y="4881728"/>
            <a:ext cx="6394578" cy="1094282"/>
            <a:chOff x="6400800" y="509665"/>
            <a:chExt cx="6394578" cy="1094282"/>
          </a:xfrm>
        </p:grpSpPr>
        <p:sp>
          <p:nvSpPr>
            <p:cNvPr id="16" name="椭圆 15"/>
            <p:cNvSpPr/>
            <p:nvPr/>
          </p:nvSpPr>
          <p:spPr>
            <a:xfrm>
              <a:off x="6400800" y="509665"/>
              <a:ext cx="1094282" cy="1094282"/>
            </a:xfrm>
            <a:prstGeom prst="ellipse">
              <a:avLst/>
            </a:prstGeom>
            <a:solidFill>
              <a:srgbClr val="F8F8F8"/>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Arial" panose="020B0604020202020204"/>
                <a:cs typeface="+mn-cs"/>
              </a:endParaRPr>
            </a:p>
          </p:txBody>
        </p:sp>
        <p:sp>
          <p:nvSpPr>
            <p:cNvPr id="17" name="文本框 16"/>
            <p:cNvSpPr txBox="1"/>
            <p:nvPr/>
          </p:nvSpPr>
          <p:spPr>
            <a:xfrm>
              <a:off x="6539816" y="702863"/>
              <a:ext cx="816249" cy="707886"/>
            </a:xfrm>
            <a:prstGeom prst="rect">
              <a:avLst/>
            </a:prstGeom>
            <a:noFill/>
          </p:spPr>
          <p:txBody>
            <a:bodyPr wrap="none" rtlCol="0">
              <a:spAutoFit/>
            </a:bodyPr>
            <a:lstStyle/>
            <a:p>
              <a:r>
                <a:rPr lang="en-US" altLang="zh-CN" sz="4000" b="1" dirty="0">
                  <a:solidFill>
                    <a:srgbClr val="C00000"/>
                  </a:solidFill>
                  <a:latin typeface="微软雅黑" panose="020B0503020204020204" charset="-122"/>
                  <a:ea typeface="微软雅黑" panose="020B0503020204020204" charset="-122"/>
                </a:rPr>
                <a:t>03</a:t>
              </a:r>
              <a:endParaRPr lang="zh-CN" altLang="en-US" sz="4000" b="1" dirty="0">
                <a:solidFill>
                  <a:srgbClr val="C00000"/>
                </a:solidFill>
                <a:latin typeface="微软雅黑" panose="020B0503020204020204" charset="-122"/>
                <a:ea typeface="微软雅黑" panose="020B0503020204020204" charset="-122"/>
              </a:endParaRPr>
            </a:p>
          </p:txBody>
        </p:sp>
        <p:sp>
          <p:nvSpPr>
            <p:cNvPr id="18" name="文本框 17"/>
            <p:cNvSpPr txBox="1"/>
            <p:nvPr/>
          </p:nvSpPr>
          <p:spPr>
            <a:xfrm>
              <a:off x="7634098" y="795196"/>
              <a:ext cx="5161280" cy="521970"/>
            </a:xfrm>
            <a:prstGeom prst="rect">
              <a:avLst/>
            </a:prstGeom>
            <a:noFill/>
          </p:spPr>
          <p:txBody>
            <a:bodyPr wrap="none" rtlCol="0">
              <a:spAutoFit/>
            </a:bodyPr>
            <a:lstStyle/>
            <a:p>
              <a:pPr algn="l"/>
              <a:r>
                <a:rPr lang="zh-CN" altLang="en-US" sz="2800" dirty="0">
                  <a:solidFill>
                    <a:srgbClr val="8C1515"/>
                  </a:solidFill>
                  <a:latin typeface="微软雅黑" panose="020B0503020204020204" charset="-122"/>
                  <a:ea typeface="微软雅黑" panose="020B0503020204020204" charset="-122"/>
                </a:rPr>
                <a:t>陆生植物雌配子体共同发育模式</a:t>
              </a:r>
              <a:endParaRPr lang="zh-CN" altLang="en-US" sz="2800" dirty="0">
                <a:solidFill>
                  <a:srgbClr val="8C1515"/>
                </a:solidFill>
                <a:latin typeface="微软雅黑" panose="020B0503020204020204" charset="-122"/>
                <a:ea typeface="微软雅黑" panose="020B0503020204020204" charset="-122"/>
              </a:endParaRPr>
            </a:p>
          </p:txBody>
        </p:sp>
      </p:grpSp>
      <p:grpSp>
        <p:nvGrpSpPr>
          <p:cNvPr id="24" name="组合 23"/>
          <p:cNvGrpSpPr/>
          <p:nvPr/>
        </p:nvGrpSpPr>
        <p:grpSpPr>
          <a:xfrm>
            <a:off x="9692903" y="198875"/>
            <a:ext cx="2264102" cy="704283"/>
            <a:chOff x="9337783" y="168620"/>
            <a:chExt cx="2264102" cy="704283"/>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23" name="图片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35" name="矩形 34"/>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01</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6577330" cy="175323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dirty="0">
                <a:solidFill>
                  <a:srgbClr val="8C1515"/>
                </a:solidFill>
                <a:latin typeface="微软雅黑" panose="020B0503020204020204" charset="-122"/>
                <a:ea typeface="微软雅黑" panose="020B0503020204020204" charset="-122"/>
                <a:sym typeface="+mn-ea"/>
              </a:rPr>
              <a:t>陆生植物雌配子体的</a:t>
            </a:r>
            <a:endParaRPr lang="zh-CN" altLang="en-US" sz="5400" b="1" dirty="0">
              <a:solidFill>
                <a:srgbClr val="8C1515"/>
              </a:solidFill>
              <a:latin typeface="微软雅黑" panose="020B0503020204020204" charset="-122"/>
              <a:ea typeface="微软雅黑" panose="020B0503020204020204" charset="-122"/>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5400" b="1" dirty="0">
                <a:solidFill>
                  <a:srgbClr val="8C1515"/>
                </a:solidFill>
                <a:latin typeface="微软雅黑" panose="020B0503020204020204" charset="-122"/>
                <a:ea typeface="微软雅黑" panose="020B0503020204020204" charset="-122"/>
                <a:sym typeface="+mn-ea"/>
              </a:rPr>
              <a:t>形态比较</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rgbClr val="9A0001"/>
          </a:solidFill>
          <a:ln>
            <a:solidFill>
              <a:schemeClr val="accent1"/>
            </a:solidFill>
          </a:ln>
        </p:spPr>
        <p:txBody>
          <a:bodyPr vert="horz" wrap="square" lIns="91440" tIns="45720" rIns="91440" bIns="45720" numCol="1" anchor="t" anchorCtr="0" compatLnSpc="1"/>
          <a:lstStyle/>
          <a:p>
            <a:endParaRPr lang="zh-CN" altLang="en-US">
              <a:solidFill>
                <a:srgbClr val="9A0001"/>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6531610" cy="1147188"/>
            <a:chOff x="288326" y="1"/>
            <a:chExt cx="6531610"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56946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陆生植物雌配子体的形态比较</a:t>
              </a:r>
              <a:endPar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苔藓植物</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7222918" y="6596165"/>
            <a:ext cx="4895215" cy="2705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Sokoloff D D, Remizowa M V. Botanical Journal of the Linnean Society, 2021.</a:t>
            </a:r>
            <a:endParaRPr kumimoji="0" lang="zh-CN" altLang="en-US"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1" name="图片 10"/>
          <p:cNvPicPr>
            <a:picLocks noChangeAspect="1"/>
          </p:cNvPicPr>
          <p:nvPr>
            <p:custDataLst>
              <p:tags r:id="rId1"/>
            </p:custDataLst>
          </p:nvPr>
        </p:nvPicPr>
        <p:blipFill>
          <a:blip r:embed="rId2"/>
          <a:srcRect t="-333" r="669" b="-495"/>
          <a:stretch>
            <a:fillRect/>
          </a:stretch>
        </p:blipFill>
        <p:spPr>
          <a:xfrm>
            <a:off x="4468495" y="1148080"/>
            <a:ext cx="3241040" cy="4269740"/>
          </a:xfrm>
          <a:prstGeom prst="rect">
            <a:avLst/>
          </a:prstGeom>
        </p:spPr>
      </p:pic>
      <p:pic>
        <p:nvPicPr>
          <p:cNvPr id="12" name="图片 11"/>
          <p:cNvPicPr>
            <a:picLocks noChangeAspect="1"/>
          </p:cNvPicPr>
          <p:nvPr/>
        </p:nvPicPr>
        <p:blipFill>
          <a:blip r:embed="rId3"/>
          <a:srcRect t="-1844" b="-2056"/>
          <a:stretch>
            <a:fillRect/>
          </a:stretch>
        </p:blipFill>
        <p:spPr>
          <a:xfrm>
            <a:off x="8425180" y="1132205"/>
            <a:ext cx="2769235" cy="4418965"/>
          </a:xfrm>
          <a:prstGeom prst="rect">
            <a:avLst/>
          </a:prstGeom>
        </p:spPr>
      </p:pic>
      <p:grpSp>
        <p:nvGrpSpPr>
          <p:cNvPr id="13" name="组合 12"/>
          <p:cNvGrpSpPr/>
          <p:nvPr/>
        </p:nvGrpSpPr>
        <p:grpSpPr>
          <a:xfrm>
            <a:off x="411729" y="5654701"/>
            <a:ext cx="10908684" cy="592668"/>
            <a:chOff x="731834" y="3998417"/>
            <a:chExt cx="10574345" cy="592668"/>
          </a:xfrm>
        </p:grpSpPr>
        <p:sp>
          <p:nvSpPr>
            <p:cNvPr id="14" name="îṡḻidé"/>
            <p:cNvSpPr/>
            <p:nvPr/>
          </p:nvSpPr>
          <p:spPr>
            <a:xfrm>
              <a:off x="731834"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苔纲植物的颈卵器（地钱）</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išḻïďê"/>
            <p:cNvSpPr/>
            <p:nvPr/>
          </p:nvSpPr>
          <p:spPr>
            <a:xfrm rot="5400000">
              <a:off x="2135866" y="2703039"/>
              <a:ext cx="245933" cy="2836758"/>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îŝḻïḓè"/>
            <p:cNvSpPr/>
            <p:nvPr/>
          </p:nvSpPr>
          <p:spPr>
            <a:xfrm>
              <a:off x="841074" y="3998451"/>
              <a:ext cx="2434536"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17" name="iSḷïḍe"/>
            <p:cNvSpPr/>
            <p:nvPr/>
          </p:nvSpPr>
          <p:spPr>
            <a:xfrm>
              <a:off x="4566698"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藓纲植物</a:t>
              </a: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的颈卵器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（左：泥炭藓，右：狭叶仙鹤藓）</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îŝliḓé"/>
            <p:cNvSpPr/>
            <p:nvPr/>
          </p:nvSpPr>
          <p:spPr>
            <a:xfrm rot="5400000">
              <a:off x="5957056" y="2705546"/>
              <a:ext cx="245933" cy="2831679"/>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iṩḷiďé"/>
            <p:cNvSpPr/>
            <p:nvPr/>
          </p:nvSpPr>
          <p:spPr>
            <a:xfrm>
              <a:off x="4661722"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20" name="îṡľîḋe"/>
            <p:cNvSpPr/>
            <p:nvPr/>
          </p:nvSpPr>
          <p:spPr>
            <a:xfrm>
              <a:off x="8413874"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角苔的颈卵器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íṣ1iḓé"/>
            <p:cNvSpPr/>
            <p:nvPr/>
          </p:nvSpPr>
          <p:spPr>
            <a:xfrm rot="5400000">
              <a:off x="9771656" y="2725066"/>
              <a:ext cx="245933" cy="2823113"/>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î$ľide"/>
            <p:cNvSpPr/>
            <p:nvPr/>
          </p:nvSpPr>
          <p:spPr>
            <a:xfrm>
              <a:off x="8467677"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marL="0" marR="0" lvl="0" indent="0" algn="r" defTabSz="457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26" name="图片 25"/>
          <p:cNvPicPr>
            <a:picLocks noChangeAspect="1"/>
          </p:cNvPicPr>
          <p:nvPr/>
        </p:nvPicPr>
        <p:blipFill>
          <a:blip r:embed="rId4"/>
          <a:srcRect t="-209" b="-3277"/>
          <a:stretch>
            <a:fillRect/>
          </a:stretch>
        </p:blipFill>
        <p:spPr>
          <a:xfrm>
            <a:off x="713740" y="1196340"/>
            <a:ext cx="2546350" cy="4397375"/>
          </a:xfrm>
          <a:prstGeom prst="rect">
            <a:avLst/>
          </a:prstGeom>
        </p:spPr>
      </p:pic>
      <p:grpSp>
        <p:nvGrpSpPr>
          <p:cNvPr id="33" name="组合 32"/>
          <p:cNvGrpSpPr/>
          <p:nvPr/>
        </p:nvGrpSpPr>
        <p:grpSpPr>
          <a:xfrm>
            <a:off x="9692903" y="198875"/>
            <a:ext cx="2264102" cy="704283"/>
            <a:chOff x="9337783" y="168620"/>
            <a:chExt cx="2264102" cy="704283"/>
          </a:xfrm>
        </p:grpSpPr>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36" name="矩形 35"/>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6531610" cy="1147188"/>
            <a:chOff x="288326" y="1"/>
            <a:chExt cx="6531610"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56946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陆生植物雌配子体的形态比较</a:t>
              </a:r>
              <a:endPar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蕨类植物</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7052103" y="6476785"/>
            <a:ext cx="4895215" cy="2705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Sokoloff D D, Remizowa M V. Botanical Journal of the Linnean Society, 2021.</a:t>
            </a:r>
            <a:endPar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1" name="图片 10"/>
          <p:cNvPicPr>
            <a:picLocks noChangeAspect="1"/>
          </p:cNvPicPr>
          <p:nvPr>
            <p:custDataLst>
              <p:tags r:id="rId1"/>
            </p:custDataLst>
          </p:nvPr>
        </p:nvPicPr>
        <p:blipFill>
          <a:blip r:embed="rId2"/>
          <a:srcRect t="-15" b="-1796"/>
          <a:stretch>
            <a:fillRect/>
          </a:stretch>
        </p:blipFill>
        <p:spPr>
          <a:xfrm>
            <a:off x="4203700" y="1003935"/>
            <a:ext cx="2392680" cy="4547235"/>
          </a:xfrm>
          <a:prstGeom prst="rect">
            <a:avLst/>
          </a:prstGeom>
        </p:spPr>
      </p:pic>
      <p:pic>
        <p:nvPicPr>
          <p:cNvPr id="6" name="图片 5"/>
          <p:cNvPicPr>
            <a:picLocks noChangeAspect="1"/>
          </p:cNvPicPr>
          <p:nvPr>
            <p:custDataLst>
              <p:tags r:id="rId3"/>
            </p:custDataLst>
          </p:nvPr>
        </p:nvPicPr>
        <p:blipFill>
          <a:blip r:embed="rId4"/>
          <a:srcRect l="3804" r="9089"/>
          <a:stretch>
            <a:fillRect/>
          </a:stretch>
        </p:blipFill>
        <p:spPr>
          <a:xfrm>
            <a:off x="6976304" y="1285240"/>
            <a:ext cx="2742760" cy="3961765"/>
          </a:xfrm>
          <a:prstGeom prst="rect">
            <a:avLst/>
          </a:prstGeom>
        </p:spPr>
      </p:pic>
      <p:pic>
        <p:nvPicPr>
          <p:cNvPr id="27" name="图片 26" descr="placingpictureplaceholder"/>
          <p:cNvPicPr>
            <a:picLocks noChangeAspect="1"/>
          </p:cNvPicPr>
          <p:nvPr>
            <p:custDataLst>
              <p:tags r:id="rId5"/>
            </p:custDataLst>
          </p:nvPr>
        </p:nvPicPr>
        <p:blipFill>
          <a:blip r:embed="rId6"/>
          <a:srcRect l="5131" r="4227"/>
          <a:stretch>
            <a:fillRect/>
          </a:stretch>
        </p:blipFill>
        <p:spPr>
          <a:xfrm>
            <a:off x="9671015" y="1285240"/>
            <a:ext cx="2432085" cy="3921614"/>
          </a:xfrm>
          <a:prstGeom prst="rect">
            <a:avLst/>
          </a:prstGeom>
        </p:spPr>
      </p:pic>
      <p:grpSp>
        <p:nvGrpSpPr>
          <p:cNvPr id="13" name="组合 12"/>
          <p:cNvGrpSpPr/>
          <p:nvPr/>
        </p:nvGrpSpPr>
        <p:grpSpPr>
          <a:xfrm>
            <a:off x="411729" y="5654701"/>
            <a:ext cx="10629279" cy="592668"/>
            <a:chOff x="731834" y="3998417"/>
            <a:chExt cx="10303503" cy="592668"/>
          </a:xfrm>
        </p:grpSpPr>
        <p:sp>
          <p:nvSpPr>
            <p:cNvPr id="14" name="îṡḻidé"/>
            <p:cNvSpPr/>
            <p:nvPr/>
          </p:nvSpPr>
          <p:spPr>
            <a:xfrm>
              <a:off x="731834"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石松的颈卵器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išḻïďê"/>
            <p:cNvSpPr/>
            <p:nvPr/>
          </p:nvSpPr>
          <p:spPr>
            <a:xfrm rot="5400000">
              <a:off x="2135866" y="2703039"/>
              <a:ext cx="245933" cy="2836758"/>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îŝḻïḓè"/>
            <p:cNvSpPr/>
            <p:nvPr/>
          </p:nvSpPr>
          <p:spPr>
            <a:xfrm>
              <a:off x="841074" y="3998451"/>
              <a:ext cx="2434536"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17" name="iSḷïḍe"/>
            <p:cNvSpPr/>
            <p:nvPr/>
          </p:nvSpPr>
          <p:spPr>
            <a:xfrm>
              <a:off x="4369722"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卷柏的</a:t>
              </a: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îŝliḓé"/>
            <p:cNvSpPr/>
            <p:nvPr/>
          </p:nvSpPr>
          <p:spPr>
            <a:xfrm rot="5400000">
              <a:off x="5710836" y="2705546"/>
              <a:ext cx="245933" cy="2831679"/>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iṩḷiďé"/>
            <p:cNvSpPr/>
            <p:nvPr/>
          </p:nvSpPr>
          <p:spPr>
            <a:xfrm>
              <a:off x="4403191"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20" name="îṡľîḋe"/>
            <p:cNvSpPr/>
            <p:nvPr/>
          </p:nvSpPr>
          <p:spPr>
            <a:xfrm>
              <a:off x="8130721"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真蕨的颈卵器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íṣ1iḓé"/>
            <p:cNvSpPr/>
            <p:nvPr/>
          </p:nvSpPr>
          <p:spPr>
            <a:xfrm rot="5400000">
              <a:off x="9500814" y="2725066"/>
              <a:ext cx="245933" cy="2823113"/>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î$ľide"/>
            <p:cNvSpPr/>
            <p:nvPr/>
          </p:nvSpPr>
          <p:spPr>
            <a:xfrm>
              <a:off x="8196835"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marL="0" marR="0" lvl="0" indent="0" algn="r" defTabSz="457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26" name="图片 25"/>
          <p:cNvPicPr>
            <a:picLocks noChangeAspect="1"/>
          </p:cNvPicPr>
          <p:nvPr/>
        </p:nvPicPr>
        <p:blipFill>
          <a:blip r:embed="rId7"/>
          <a:srcRect l="4591" r="-356"/>
          <a:stretch>
            <a:fillRect/>
          </a:stretch>
        </p:blipFill>
        <p:spPr>
          <a:xfrm>
            <a:off x="523875" y="1196340"/>
            <a:ext cx="3085465" cy="4397375"/>
          </a:xfrm>
          <a:prstGeom prst="rect">
            <a:avLst/>
          </a:prstGeom>
        </p:spPr>
      </p:pic>
      <p:grpSp>
        <p:nvGrpSpPr>
          <p:cNvPr id="33" name="组合 32"/>
          <p:cNvGrpSpPr/>
          <p:nvPr/>
        </p:nvGrpSpPr>
        <p:grpSpPr>
          <a:xfrm>
            <a:off x="9692903" y="198875"/>
            <a:ext cx="2264102" cy="704283"/>
            <a:chOff x="9337783" y="168620"/>
            <a:chExt cx="2264102" cy="704283"/>
          </a:xfrm>
        </p:grpSpPr>
        <p:pic>
          <p:nvPicPr>
            <p:cNvPr id="34" name="图片 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5" name="图片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36" name="矩形 35"/>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6531610" cy="1147188"/>
            <a:chOff x="288326" y="1"/>
            <a:chExt cx="6531610"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56946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陆生植物雌配子体的形态比较</a:t>
              </a:r>
              <a:endPar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裸子植物</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7061628" y="6476785"/>
            <a:ext cx="4895215" cy="2705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Sokoloff D D, Remizowa M V. Botanical Journal of the Linnean Society, 2021.</a:t>
            </a:r>
            <a:endParaRPr kumimoji="0" lang="en-US" altLang="zh-CN" sz="18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1" name="图片 10"/>
          <p:cNvPicPr>
            <a:picLocks noChangeAspect="1"/>
          </p:cNvPicPr>
          <p:nvPr>
            <p:custDataLst>
              <p:tags r:id="rId1"/>
            </p:custDataLst>
          </p:nvPr>
        </p:nvPicPr>
        <p:blipFill>
          <a:blip r:embed="rId2"/>
          <a:srcRect t="1695" b="54743"/>
          <a:stretch>
            <a:fillRect/>
          </a:stretch>
        </p:blipFill>
        <p:spPr>
          <a:xfrm>
            <a:off x="4465955" y="1027430"/>
            <a:ext cx="2717800" cy="4565650"/>
          </a:xfrm>
          <a:prstGeom prst="rect">
            <a:avLst/>
          </a:prstGeom>
        </p:spPr>
      </p:pic>
      <p:pic>
        <p:nvPicPr>
          <p:cNvPr id="12" name="图片 11"/>
          <p:cNvPicPr>
            <a:picLocks noChangeAspect="1"/>
          </p:cNvPicPr>
          <p:nvPr/>
        </p:nvPicPr>
        <p:blipFill>
          <a:blip r:embed="rId3"/>
          <a:srcRect l="5676" r="5676"/>
          <a:stretch>
            <a:fillRect/>
          </a:stretch>
        </p:blipFill>
        <p:spPr>
          <a:xfrm>
            <a:off x="8425180" y="1132205"/>
            <a:ext cx="2769235" cy="4418965"/>
          </a:xfrm>
          <a:prstGeom prst="rect">
            <a:avLst/>
          </a:prstGeom>
        </p:spPr>
      </p:pic>
      <p:grpSp>
        <p:nvGrpSpPr>
          <p:cNvPr id="13" name="组合 12"/>
          <p:cNvGrpSpPr/>
          <p:nvPr/>
        </p:nvGrpSpPr>
        <p:grpSpPr>
          <a:xfrm>
            <a:off x="411729" y="5654701"/>
            <a:ext cx="10908684" cy="592668"/>
            <a:chOff x="731834" y="3998417"/>
            <a:chExt cx="10574345" cy="592668"/>
          </a:xfrm>
        </p:grpSpPr>
        <p:sp>
          <p:nvSpPr>
            <p:cNvPr id="14" name="îṡḻidé"/>
            <p:cNvSpPr/>
            <p:nvPr/>
          </p:nvSpPr>
          <p:spPr>
            <a:xfrm>
              <a:off x="731834"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苏铁的</a:t>
              </a: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išḻïďê"/>
            <p:cNvSpPr/>
            <p:nvPr/>
          </p:nvSpPr>
          <p:spPr>
            <a:xfrm rot="5400000">
              <a:off x="2135866" y="2703039"/>
              <a:ext cx="245933" cy="2836758"/>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6" name="îŝḻïḓè"/>
            <p:cNvSpPr/>
            <p:nvPr/>
          </p:nvSpPr>
          <p:spPr>
            <a:xfrm>
              <a:off x="841074" y="3998451"/>
              <a:ext cx="2434536"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17" name="iSḷïḍe"/>
            <p:cNvSpPr/>
            <p:nvPr/>
          </p:nvSpPr>
          <p:spPr>
            <a:xfrm>
              <a:off x="4566698"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麻黄的</a:t>
              </a: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8" name="îŝliḓé"/>
            <p:cNvSpPr/>
            <p:nvPr/>
          </p:nvSpPr>
          <p:spPr>
            <a:xfrm rot="5400000">
              <a:off x="5957056" y="2705546"/>
              <a:ext cx="245933" cy="2831679"/>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19" name="iṩḷiďé"/>
            <p:cNvSpPr/>
            <p:nvPr/>
          </p:nvSpPr>
          <p:spPr>
            <a:xfrm>
              <a:off x="4661722"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algn="r" defTabSz="457200"/>
              <a:endParaRPr lang="en-US" sz="1200" kern="0" dirty="0">
                <a:solidFill>
                  <a:srgbClr val="FFFFFF"/>
                </a:solidFill>
                <a:latin typeface="Arial" panose="020B0604020202020204"/>
                <a:ea typeface="微软雅黑" panose="020B0503020204020204" charset="-122"/>
              </a:endParaRPr>
            </a:p>
          </p:txBody>
        </p:sp>
        <p:sp>
          <p:nvSpPr>
            <p:cNvPr id="20" name="îṡľîḋe"/>
            <p:cNvSpPr/>
            <p:nvPr/>
          </p:nvSpPr>
          <p:spPr>
            <a:xfrm>
              <a:off x="8413874" y="4243841"/>
              <a:ext cx="2301757" cy="347244"/>
            </a:xfrm>
            <a:prstGeom prst="rect">
              <a:avLst/>
            </a:prstGeom>
            <a:effectLst/>
          </p:spPr>
          <p:txBody>
            <a:bodyPr wrap="none">
              <a:noAutofit/>
              <a:scene3d>
                <a:camera prst="orthographicFront"/>
                <a:lightRig rig="balanced" dir="t"/>
              </a:scene3d>
              <a:sp3d contourW="12700"/>
            </a:bodyPr>
            <a:lstStyle/>
            <a:p>
              <a:pPr marL="0" marR="0" lvl="0" indent="0" algn="l" defTabSz="457200" eaLnBrk="1" fontAlgn="auto" latinLnBrk="0" hangingPunct="1">
                <a:lnSpc>
                  <a:spcPct val="100000"/>
                </a:lnSpc>
                <a:spcBef>
                  <a:spcPts val="0"/>
                </a:spcBef>
                <a:spcAft>
                  <a:spcPts val="0"/>
                </a:spcAft>
                <a:buClrTx/>
                <a:buSzTx/>
                <a:buFontTx/>
                <a:buNone/>
                <a:defRPr/>
              </a:pP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松科植物的</a:t>
              </a:r>
              <a:r>
                <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颈卵器</a:t>
              </a:r>
              <a:endParaRPr kumimoji="0" lang="zh-CN" altLang="en-US" sz="2000" b="1" i="0" u="none" strike="noStrike" kern="0" cap="none" spc="0" normalizeH="0" baseline="0" noProof="0" dirty="0">
                <a:ln>
                  <a:noFill/>
                </a:ln>
                <a:solidFill>
                  <a:srgbClr val="8C1515"/>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íṣ1iḓé"/>
            <p:cNvSpPr/>
            <p:nvPr/>
          </p:nvSpPr>
          <p:spPr>
            <a:xfrm rot="5400000">
              <a:off x="9771656" y="2725066"/>
              <a:ext cx="245933" cy="2823113"/>
            </a:xfrm>
            <a:prstGeom prst="rect">
              <a:avLst/>
            </a:prstGeom>
            <a:solidFill>
              <a:srgbClr val="FFFFFF">
                <a:lumMod val="75000"/>
                <a:alpha val="50000"/>
              </a:srgbClr>
            </a:solidFill>
            <a:ln w="79375"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defRPr/>
              </a:pPr>
              <a:endParaRPr kumimoji="0" sz="1800" b="0" i="0" u="none" strike="noStrike" kern="0" cap="none" spc="0" normalizeH="0" baseline="0" noProof="0">
                <a:ln>
                  <a:noFill/>
                </a:ln>
                <a:solidFill>
                  <a:srgbClr val="FFFFFF"/>
                </a:solidFill>
                <a:effectLst/>
                <a:uLnTx/>
                <a:uFillTx/>
                <a:latin typeface="Arial" panose="020B0604020202020204"/>
                <a:ea typeface="微软雅黑" panose="020B0503020204020204" charset="-122"/>
                <a:cs typeface="+mn-cs"/>
              </a:endParaRPr>
            </a:p>
          </p:txBody>
        </p:sp>
        <p:sp>
          <p:nvSpPr>
            <p:cNvPr id="22" name="î$ľide"/>
            <p:cNvSpPr/>
            <p:nvPr/>
          </p:nvSpPr>
          <p:spPr>
            <a:xfrm>
              <a:off x="8467677" y="3998417"/>
              <a:ext cx="2365773" cy="245930"/>
            </a:xfrm>
            <a:prstGeom prst="rect">
              <a:avLst/>
            </a:prstGeom>
            <a:solidFill>
              <a:srgbClr val="8C1515"/>
            </a:solidFill>
            <a:ln w="6350" cap="flat" cmpd="sng" algn="ctr">
              <a:noFill/>
              <a:prstDash val="solid"/>
              <a:miter lim="800000"/>
            </a:ln>
            <a:effectLst/>
          </p:spPr>
          <p:txBody>
            <a:bodyPr wrap="none" tIns="91440" bIns="91440" anchor="ctr" anchorCtr="0">
              <a:normAutofit fontScale="40000" lnSpcReduction="20000"/>
            </a:bodyPr>
            <a:lstStyle/>
            <a:p>
              <a:pPr marL="0" marR="0" lvl="0" indent="0" algn="r" defTabSz="457200" eaLnBrk="1" fontAlgn="auto" latinLnBrk="0" hangingPunct="1">
                <a:lnSpc>
                  <a:spcPct val="100000"/>
                </a:lnSpc>
                <a:spcBef>
                  <a:spcPts val="0"/>
                </a:spcBef>
                <a:spcAft>
                  <a:spcPts val="0"/>
                </a:spcAft>
                <a:buClrTx/>
                <a:buSzTx/>
                <a:buFontTx/>
                <a:buNone/>
                <a:defRPr/>
              </a:pPr>
              <a:endParaRPr kumimoji="0" lang="en-US" sz="1200" b="0" i="0" u="none" strike="noStrike" kern="0" cap="none" spc="0" normalizeH="0" baseline="0" noProof="0" dirty="0">
                <a:ln>
                  <a:noFill/>
                </a:ln>
                <a:solidFill>
                  <a:srgbClr val="FFFFFF"/>
                </a:solidFill>
                <a:effectLst/>
                <a:uLnTx/>
                <a:uFillTx/>
                <a:latin typeface="Arial" panose="020B0604020202020204"/>
                <a:ea typeface="微软雅黑" panose="020B0503020204020204" charset="-122"/>
                <a:cs typeface="+mn-cs"/>
              </a:endParaRPr>
            </a:p>
          </p:txBody>
        </p:sp>
      </p:grpSp>
      <p:pic>
        <p:nvPicPr>
          <p:cNvPr id="26" name="图片 25"/>
          <p:cNvPicPr>
            <a:picLocks noChangeAspect="1"/>
          </p:cNvPicPr>
          <p:nvPr/>
        </p:nvPicPr>
        <p:blipFill>
          <a:blip r:embed="rId4"/>
          <a:srcRect l="11733" r="11733"/>
          <a:stretch>
            <a:fillRect/>
          </a:stretch>
        </p:blipFill>
        <p:spPr>
          <a:xfrm>
            <a:off x="713740" y="1196340"/>
            <a:ext cx="2546350" cy="4397375"/>
          </a:xfrm>
          <a:prstGeom prst="rect">
            <a:avLst/>
          </a:prstGeom>
        </p:spPr>
      </p:pic>
      <p:grpSp>
        <p:nvGrpSpPr>
          <p:cNvPr id="33" name="组合 32"/>
          <p:cNvGrpSpPr/>
          <p:nvPr/>
        </p:nvGrpSpPr>
        <p:grpSpPr>
          <a:xfrm>
            <a:off x="9692903" y="198875"/>
            <a:ext cx="2264102" cy="704283"/>
            <a:chOff x="9337783" y="168620"/>
            <a:chExt cx="2264102" cy="704283"/>
          </a:xfrm>
        </p:grpSpPr>
        <p:pic>
          <p:nvPicPr>
            <p:cNvPr id="34" name="图片 3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5" name="图片 3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36" name="矩形 35"/>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039610" cy="1147188"/>
            <a:chOff x="288326" y="1"/>
            <a:chExt cx="7039610"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01</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620268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陆生植物雌配子体的形态比较</a:t>
              </a:r>
              <a:endParaRPr kumimoji="0" lang="zh-CN" altLang="en-US" sz="3200" b="1"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被子植物</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10" name="文本框 9"/>
          <p:cNvSpPr txBox="1"/>
          <p:nvPr/>
        </p:nvSpPr>
        <p:spPr>
          <a:xfrm>
            <a:off x="9913413" y="6387250"/>
            <a:ext cx="2033905" cy="2914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rPr>
              <a:t>Rudall P J. BioEssays, 2006.</a:t>
            </a:r>
            <a:endParaRPr kumimoji="0" lang="en-US" altLang="zh-CN" sz="2000" b="1" i="0" u="none" strike="noStrike" kern="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11" name="图片 10"/>
          <p:cNvPicPr>
            <a:picLocks noChangeAspect="1"/>
          </p:cNvPicPr>
          <p:nvPr/>
        </p:nvPicPr>
        <p:blipFill>
          <a:blip r:embed="rId1"/>
          <a:srcRect t="-7" b="99"/>
          <a:stretch>
            <a:fillRect/>
          </a:stretch>
        </p:blipFill>
        <p:spPr>
          <a:xfrm>
            <a:off x="1077595" y="1287145"/>
            <a:ext cx="3385820" cy="5262880"/>
          </a:xfrm>
          <a:prstGeom prst="rect">
            <a:avLst/>
          </a:prstGeom>
        </p:spPr>
      </p:pic>
      <p:grpSp>
        <p:nvGrpSpPr>
          <p:cNvPr id="13" name="组合 12"/>
          <p:cNvGrpSpPr/>
          <p:nvPr/>
        </p:nvGrpSpPr>
        <p:grpSpPr>
          <a:xfrm>
            <a:off x="5640958" y="1654361"/>
            <a:ext cx="4742455" cy="3290110"/>
            <a:chOff x="3624780" y="2412339"/>
            <a:chExt cx="8025955" cy="2073617"/>
          </a:xfrm>
        </p:grpSpPr>
        <p:sp>
          <p:nvSpPr>
            <p:cNvPr id="14" name="文本框 13"/>
            <p:cNvSpPr txBox="1"/>
            <p:nvPr/>
          </p:nvSpPr>
          <p:spPr>
            <a:xfrm>
              <a:off x="3624780" y="2412339"/>
              <a:ext cx="2133780" cy="251334"/>
            </a:xfrm>
            <a:prstGeom prst="rect">
              <a:avLst/>
            </a:prstGeom>
            <a:noFill/>
          </p:spPr>
          <p:txBody>
            <a:bodyPr wrap="square" rtlCol="0">
              <a:spAutoFit/>
              <a:scene3d>
                <a:camera prst="orthographicFront"/>
                <a:lightRig rig="threePt" dir="t"/>
              </a:scene3d>
              <a:sp3d contourW="12700"/>
            </a:bodyPr>
            <a:lstStyle/>
            <a:p>
              <a:pPr defTabSz="457200"/>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文本框 14"/>
            <p:cNvSpPr txBox="1"/>
            <p:nvPr/>
          </p:nvSpPr>
          <p:spPr>
            <a:xfrm>
              <a:off x="3624780" y="2624562"/>
              <a:ext cx="8025955" cy="1861394"/>
            </a:xfrm>
            <a:prstGeom prst="rect">
              <a:avLst/>
            </a:prstGeom>
            <a:noFill/>
          </p:spPr>
          <p:txBody>
            <a:bodyPr wrap="square" rtlCol="0">
              <a:spAutoFit/>
              <a:scene3d>
                <a:camera prst="orthographicFront"/>
                <a:lightRig rig="threePt" dir="t"/>
              </a:scene3d>
              <a:sp3d contourW="12700"/>
            </a:bodyPr>
            <a:lstStyle/>
            <a:p>
              <a:pPr marL="342900" indent="-342900" algn="just" defTabSz="457200">
                <a:lnSpc>
                  <a:spcPct val="150000"/>
                </a:lnSpc>
                <a:buFont typeface="Arial" panose="020B0604020202020204" pitchFamily="34" charset="0"/>
                <a:buChar char="•"/>
              </a:pPr>
              <a:r>
                <a:rPr lang="zh-CN" altLang="en-US" sz="2000" dirty="0">
                  <a:solidFill>
                    <a:srgbClr val="000000">
                      <a:lumMod val="50000"/>
                      <a:lumOff val="50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通过追溯细胞谱系，我们发现苔藓、蕨类、裸子植物这几种颈卵器植物的雌配子体</a:t>
              </a:r>
              <a:r>
                <a:rPr lang="en-US" altLang="zh-CN" sz="2000" dirty="0">
                  <a:solidFill>
                    <a:srgbClr val="000000">
                      <a:lumMod val="50000"/>
                      <a:lumOff val="50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r>
                <a:rPr lang="zh-CN" altLang="en-US" sz="2000" dirty="0">
                  <a:solidFill>
                    <a:srgbClr val="000000">
                      <a:lumMod val="50000"/>
                      <a:lumOff val="50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颈卵器具有相似的发育模式和广泛的同源性</a:t>
              </a:r>
              <a:endParaRPr lang="zh-CN" altLang="en-US" sz="2000" dirty="0">
                <a:solidFill>
                  <a:srgbClr val="000000">
                    <a:lumMod val="50000"/>
                    <a:lumOff val="50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just" defTabSz="457200">
                <a:lnSpc>
                  <a:spcPct val="150000"/>
                </a:lnSpc>
              </a:pPr>
              <a:endParaRPr lang="zh-CN" altLang="en-US" sz="2000" dirty="0">
                <a:solidFill>
                  <a:srgbClr val="000000">
                    <a:lumMod val="50000"/>
                    <a:lumOff val="50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342900" indent="-342900" algn="just" defTabSz="457200">
                <a:lnSpc>
                  <a:spcPct val="150000"/>
                </a:lnSpc>
                <a:buFont typeface="Arial" panose="020B0604020202020204" pitchFamily="34" charset="0"/>
                <a:buChar char="•"/>
              </a:pPr>
              <a:r>
                <a:rPr lang="zh-CN" altLang="en-US" sz="2400" b="1" dirty="0">
                  <a:solidFill>
                    <a:srgbClr val="9A000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那么被子植物呢？</a:t>
              </a:r>
              <a:endParaRPr lang="zh-CN" altLang="en-US" sz="2400" b="1" dirty="0">
                <a:solidFill>
                  <a:srgbClr val="9A000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5" name="组合 24"/>
          <p:cNvGrpSpPr/>
          <p:nvPr/>
        </p:nvGrpSpPr>
        <p:grpSpPr>
          <a:xfrm>
            <a:off x="9692903" y="198875"/>
            <a:ext cx="2264102" cy="704283"/>
            <a:chOff x="9337783" y="168620"/>
            <a:chExt cx="2264102" cy="704283"/>
          </a:xfrm>
        </p:grpSpPr>
        <p:pic>
          <p:nvPicPr>
            <p:cNvPr id="26" name="图片 2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28" name="矩形 27"/>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p:cNvPicPr>
            <a:picLocks noChangeAspect="1"/>
          </p:cNvPicPr>
          <p:nvPr/>
        </p:nvPicPr>
        <p:blipFill>
          <a:blip r:embed="rId1"/>
          <a:stretch>
            <a:fillRect/>
          </a:stretch>
        </p:blipFill>
        <p:spPr>
          <a:xfrm>
            <a:off x="0" y="0"/>
            <a:ext cx="12192000" cy="6858000"/>
          </a:xfrm>
          <a:prstGeom prst="rect">
            <a:avLst/>
          </a:prstGeom>
        </p:spPr>
      </p:pic>
      <p:sp>
        <p:nvSpPr>
          <p:cNvPr id="23" name="文本框 22"/>
          <p:cNvSpPr txBox="1"/>
          <p:nvPr/>
        </p:nvSpPr>
        <p:spPr>
          <a:xfrm>
            <a:off x="1545157" y="1940541"/>
            <a:ext cx="2449045" cy="6451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rPr>
              <a:t>PART 02</a:t>
            </a:r>
            <a:endParaRPr kumimoji="0" lang="zh-CN" altLang="en-US" sz="3600" b="0" i="0" u="none" strike="noStrike" kern="1200" cap="none" spc="150" normalizeH="0" baseline="0" noProof="0" dirty="0">
              <a:ln>
                <a:noFill/>
              </a:ln>
              <a:solidFill>
                <a:srgbClr val="595959"/>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sp>
        <p:nvSpPr>
          <p:cNvPr id="24" name="文本框 23"/>
          <p:cNvSpPr txBox="1"/>
          <p:nvPr/>
        </p:nvSpPr>
        <p:spPr>
          <a:xfrm>
            <a:off x="1515110" y="2961640"/>
            <a:ext cx="6784340" cy="1753235"/>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lang="zh-CN" altLang="en-US" sz="5400" b="1" dirty="0">
                <a:solidFill>
                  <a:srgbClr val="8C1515"/>
                </a:solidFill>
                <a:latin typeface="微软雅黑" panose="020B0503020204020204" charset="-122"/>
                <a:ea typeface="微软雅黑" panose="020B0503020204020204" charset="-122"/>
                <a:sym typeface="+mn-ea"/>
              </a:rPr>
              <a:t>被子植物雌配子体的类型与演化</a:t>
            </a:r>
            <a:endParaRPr kumimoji="0" lang="zh-CN" altLang="en-US" sz="5400" b="1" i="0" u="none" strike="noStrike" kern="1200" cap="none" spc="300" normalizeH="0" baseline="0" noProof="0" dirty="0">
              <a:ln>
                <a:noFill/>
              </a:ln>
              <a:solidFill>
                <a:schemeClr val="accent1"/>
              </a:solidFill>
              <a:effectLst/>
              <a:uLnTx/>
              <a:uFillTx/>
              <a:latin typeface="Arial" panose="020B0604020202020204" pitchFamily="34" charset="0"/>
              <a:ea typeface="微软雅黑" panose="020B0503020204020204" charset="-122"/>
              <a:cs typeface="+mn-ea"/>
              <a:sym typeface="Arial" panose="020B0604020202020204" pitchFamily="34" charset="0"/>
            </a:endParaRPr>
          </a:p>
        </p:txBody>
      </p:sp>
      <p:grpSp>
        <p:nvGrpSpPr>
          <p:cNvPr id="8" name="组合 7"/>
          <p:cNvGrpSpPr/>
          <p:nvPr/>
        </p:nvGrpSpPr>
        <p:grpSpPr>
          <a:xfrm>
            <a:off x="9908728" y="457198"/>
            <a:ext cx="1689105" cy="497002"/>
            <a:chOff x="4774665" y="527202"/>
            <a:chExt cx="2642671" cy="777580"/>
          </a:xfrm>
          <a:solidFill>
            <a:srgbClr val="9A0001"/>
          </a:solidFill>
        </p:grpSpPr>
        <p:grpSp>
          <p:nvGrpSpPr>
            <p:cNvPr id="9" name="组合 8"/>
            <p:cNvGrpSpPr/>
            <p:nvPr/>
          </p:nvGrpSpPr>
          <p:grpSpPr>
            <a:xfrm>
              <a:off x="5680139" y="1151206"/>
              <a:ext cx="1733210" cy="127574"/>
              <a:chOff x="4616246" y="3878362"/>
              <a:chExt cx="5571416" cy="410087"/>
            </a:xfrm>
            <a:grpFill/>
          </p:grpSpPr>
          <p:sp>
            <p:nvSpPr>
              <p:cNvPr id="53" name="Freeform 17"/>
              <p:cNvSpPr>
                <a:spLocks noEditPoints="1"/>
              </p:cNvSpPr>
              <p:nvPr/>
            </p:nvSpPr>
            <p:spPr bwMode="auto">
              <a:xfrm>
                <a:off x="8617798" y="3887973"/>
                <a:ext cx="362030" cy="387660"/>
              </a:xfrm>
              <a:custGeom>
                <a:avLst/>
                <a:gdLst>
                  <a:gd name="T0" fmla="*/ 34 w 127"/>
                  <a:gd name="T1" fmla="*/ 71 h 136"/>
                  <a:gd name="T2" fmla="*/ 34 w 127"/>
                  <a:gd name="T3" fmla="*/ 81 h 136"/>
                  <a:gd name="T4" fmla="*/ 34 w 127"/>
                  <a:gd name="T5" fmla="*/ 114 h 136"/>
                  <a:gd name="T6" fmla="*/ 35 w 127"/>
                  <a:gd name="T7" fmla="*/ 122 h 136"/>
                  <a:gd name="T8" fmla="*/ 40 w 127"/>
                  <a:gd name="T9" fmla="*/ 127 h 136"/>
                  <a:gd name="T10" fmla="*/ 49 w 127"/>
                  <a:gd name="T11" fmla="*/ 128 h 136"/>
                  <a:gd name="T12" fmla="*/ 49 w 127"/>
                  <a:gd name="T13" fmla="*/ 135 h 136"/>
                  <a:gd name="T14" fmla="*/ 1 w 127"/>
                  <a:gd name="T15" fmla="*/ 135 h 136"/>
                  <a:gd name="T16" fmla="*/ 0 w 127"/>
                  <a:gd name="T17" fmla="*/ 132 h 136"/>
                  <a:gd name="T18" fmla="*/ 0 w 127"/>
                  <a:gd name="T19" fmla="*/ 128 h 136"/>
                  <a:gd name="T20" fmla="*/ 9 w 127"/>
                  <a:gd name="T21" fmla="*/ 127 h 136"/>
                  <a:gd name="T22" fmla="*/ 16 w 127"/>
                  <a:gd name="T23" fmla="*/ 120 h 136"/>
                  <a:gd name="T24" fmla="*/ 17 w 127"/>
                  <a:gd name="T25" fmla="*/ 111 h 136"/>
                  <a:gd name="T26" fmla="*/ 17 w 127"/>
                  <a:gd name="T27" fmla="*/ 22 h 136"/>
                  <a:gd name="T28" fmla="*/ 16 w 127"/>
                  <a:gd name="T29" fmla="*/ 15 h 136"/>
                  <a:gd name="T30" fmla="*/ 9 w 127"/>
                  <a:gd name="T31" fmla="*/ 9 h 136"/>
                  <a:gd name="T32" fmla="*/ 0 w 127"/>
                  <a:gd name="T33" fmla="*/ 8 h 136"/>
                  <a:gd name="T34" fmla="*/ 0 w 127"/>
                  <a:gd name="T35" fmla="*/ 1 h 136"/>
                  <a:gd name="T36" fmla="*/ 4 w 127"/>
                  <a:gd name="T37" fmla="*/ 0 h 136"/>
                  <a:gd name="T38" fmla="*/ 71 w 127"/>
                  <a:gd name="T39" fmla="*/ 0 h 136"/>
                  <a:gd name="T40" fmla="*/ 94 w 127"/>
                  <a:gd name="T41" fmla="*/ 4 h 136"/>
                  <a:gd name="T42" fmla="*/ 116 w 127"/>
                  <a:gd name="T43" fmla="*/ 32 h 136"/>
                  <a:gd name="T44" fmla="*/ 97 w 127"/>
                  <a:gd name="T45" fmla="*/ 66 h 136"/>
                  <a:gd name="T46" fmla="*/ 80 w 127"/>
                  <a:gd name="T47" fmla="*/ 70 h 136"/>
                  <a:gd name="T48" fmla="*/ 71 w 127"/>
                  <a:gd name="T49" fmla="*/ 71 h 136"/>
                  <a:gd name="T50" fmla="*/ 73 w 127"/>
                  <a:gd name="T51" fmla="*/ 75 h 136"/>
                  <a:gd name="T52" fmla="*/ 104 w 127"/>
                  <a:gd name="T53" fmla="*/ 114 h 136"/>
                  <a:gd name="T54" fmla="*/ 105 w 127"/>
                  <a:gd name="T55" fmla="*/ 116 h 136"/>
                  <a:gd name="T56" fmla="*/ 127 w 127"/>
                  <a:gd name="T57" fmla="*/ 128 h 136"/>
                  <a:gd name="T58" fmla="*/ 127 w 127"/>
                  <a:gd name="T59" fmla="*/ 135 h 136"/>
                  <a:gd name="T60" fmla="*/ 116 w 127"/>
                  <a:gd name="T61" fmla="*/ 135 h 136"/>
                  <a:gd name="T62" fmla="*/ 102 w 127"/>
                  <a:gd name="T63" fmla="*/ 136 h 136"/>
                  <a:gd name="T64" fmla="*/ 96 w 127"/>
                  <a:gd name="T65" fmla="*/ 132 h 136"/>
                  <a:gd name="T66" fmla="*/ 59 w 127"/>
                  <a:gd name="T67" fmla="*/ 82 h 136"/>
                  <a:gd name="T68" fmla="*/ 52 w 127"/>
                  <a:gd name="T69" fmla="*/ 73 h 136"/>
                  <a:gd name="T70" fmla="*/ 49 w 127"/>
                  <a:gd name="T71" fmla="*/ 71 h 136"/>
                  <a:gd name="T72" fmla="*/ 34 w 127"/>
                  <a:gd name="T73" fmla="*/ 71 h 136"/>
                  <a:gd name="T74" fmla="*/ 34 w 127"/>
                  <a:gd name="T75" fmla="*/ 61 h 136"/>
                  <a:gd name="T76" fmla="*/ 36 w 127"/>
                  <a:gd name="T77" fmla="*/ 62 h 136"/>
                  <a:gd name="T78" fmla="*/ 66 w 127"/>
                  <a:gd name="T79" fmla="*/ 62 h 136"/>
                  <a:gd name="T80" fmla="*/ 82 w 127"/>
                  <a:gd name="T81" fmla="*/ 59 h 136"/>
                  <a:gd name="T82" fmla="*/ 96 w 127"/>
                  <a:gd name="T83" fmla="*/ 44 h 136"/>
                  <a:gd name="T84" fmla="*/ 96 w 127"/>
                  <a:gd name="T85" fmla="*/ 29 h 136"/>
                  <a:gd name="T86" fmla="*/ 81 w 127"/>
                  <a:gd name="T87" fmla="*/ 12 h 136"/>
                  <a:gd name="T88" fmla="*/ 70 w 127"/>
                  <a:gd name="T89" fmla="*/ 11 h 136"/>
                  <a:gd name="T90" fmla="*/ 37 w 127"/>
                  <a:gd name="T91" fmla="*/ 11 h 136"/>
                  <a:gd name="T92" fmla="*/ 34 w 127"/>
                  <a:gd name="T93" fmla="*/ 11 h 136"/>
                  <a:gd name="T94" fmla="*/ 34 w 127"/>
                  <a:gd name="T95" fmla="*/ 61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7" h="136">
                    <a:moveTo>
                      <a:pt x="34" y="71"/>
                    </a:moveTo>
                    <a:cubicBezTo>
                      <a:pt x="34" y="75"/>
                      <a:pt x="34" y="78"/>
                      <a:pt x="34" y="81"/>
                    </a:cubicBezTo>
                    <a:cubicBezTo>
                      <a:pt x="34" y="92"/>
                      <a:pt x="34" y="103"/>
                      <a:pt x="34" y="114"/>
                    </a:cubicBezTo>
                    <a:cubicBezTo>
                      <a:pt x="34" y="117"/>
                      <a:pt x="34" y="119"/>
                      <a:pt x="35" y="122"/>
                    </a:cubicBezTo>
                    <a:cubicBezTo>
                      <a:pt x="35" y="125"/>
                      <a:pt x="37" y="127"/>
                      <a:pt x="40" y="127"/>
                    </a:cubicBezTo>
                    <a:cubicBezTo>
                      <a:pt x="43" y="127"/>
                      <a:pt x="46" y="128"/>
                      <a:pt x="49" y="128"/>
                    </a:cubicBezTo>
                    <a:cubicBezTo>
                      <a:pt x="49" y="130"/>
                      <a:pt x="49" y="133"/>
                      <a:pt x="49" y="135"/>
                    </a:cubicBezTo>
                    <a:cubicBezTo>
                      <a:pt x="33" y="135"/>
                      <a:pt x="17" y="135"/>
                      <a:pt x="1" y="135"/>
                    </a:cubicBezTo>
                    <a:cubicBezTo>
                      <a:pt x="0" y="134"/>
                      <a:pt x="0" y="133"/>
                      <a:pt x="0" y="132"/>
                    </a:cubicBezTo>
                    <a:cubicBezTo>
                      <a:pt x="0" y="131"/>
                      <a:pt x="0" y="130"/>
                      <a:pt x="0" y="128"/>
                    </a:cubicBezTo>
                    <a:cubicBezTo>
                      <a:pt x="3" y="128"/>
                      <a:pt x="6" y="128"/>
                      <a:pt x="9" y="127"/>
                    </a:cubicBezTo>
                    <a:cubicBezTo>
                      <a:pt x="14" y="126"/>
                      <a:pt x="15" y="125"/>
                      <a:pt x="16" y="120"/>
                    </a:cubicBezTo>
                    <a:cubicBezTo>
                      <a:pt x="16" y="117"/>
                      <a:pt x="17" y="114"/>
                      <a:pt x="17" y="111"/>
                    </a:cubicBezTo>
                    <a:cubicBezTo>
                      <a:pt x="17" y="81"/>
                      <a:pt x="17" y="52"/>
                      <a:pt x="17" y="22"/>
                    </a:cubicBezTo>
                    <a:cubicBezTo>
                      <a:pt x="17" y="20"/>
                      <a:pt x="16" y="17"/>
                      <a:pt x="16" y="15"/>
                    </a:cubicBezTo>
                    <a:cubicBezTo>
                      <a:pt x="15" y="11"/>
                      <a:pt x="13" y="9"/>
                      <a:pt x="9" y="9"/>
                    </a:cubicBezTo>
                    <a:cubicBezTo>
                      <a:pt x="6" y="8"/>
                      <a:pt x="3" y="8"/>
                      <a:pt x="0" y="8"/>
                    </a:cubicBezTo>
                    <a:cubicBezTo>
                      <a:pt x="0" y="5"/>
                      <a:pt x="0" y="3"/>
                      <a:pt x="0" y="1"/>
                    </a:cubicBezTo>
                    <a:cubicBezTo>
                      <a:pt x="2" y="1"/>
                      <a:pt x="3" y="0"/>
                      <a:pt x="4" y="0"/>
                    </a:cubicBezTo>
                    <a:cubicBezTo>
                      <a:pt x="26" y="0"/>
                      <a:pt x="49" y="0"/>
                      <a:pt x="71" y="0"/>
                    </a:cubicBezTo>
                    <a:cubicBezTo>
                      <a:pt x="79" y="0"/>
                      <a:pt x="86" y="1"/>
                      <a:pt x="94" y="4"/>
                    </a:cubicBezTo>
                    <a:cubicBezTo>
                      <a:pt x="108" y="9"/>
                      <a:pt x="115" y="18"/>
                      <a:pt x="116" y="32"/>
                    </a:cubicBezTo>
                    <a:cubicBezTo>
                      <a:pt x="117" y="48"/>
                      <a:pt x="110" y="60"/>
                      <a:pt x="97" y="66"/>
                    </a:cubicBezTo>
                    <a:cubicBezTo>
                      <a:pt x="91" y="68"/>
                      <a:pt x="86" y="70"/>
                      <a:pt x="80" y="70"/>
                    </a:cubicBezTo>
                    <a:cubicBezTo>
                      <a:pt x="77" y="70"/>
                      <a:pt x="74" y="71"/>
                      <a:pt x="71" y="71"/>
                    </a:cubicBezTo>
                    <a:cubicBezTo>
                      <a:pt x="72" y="73"/>
                      <a:pt x="73" y="74"/>
                      <a:pt x="73" y="75"/>
                    </a:cubicBezTo>
                    <a:cubicBezTo>
                      <a:pt x="84" y="88"/>
                      <a:pt x="94" y="101"/>
                      <a:pt x="104" y="114"/>
                    </a:cubicBezTo>
                    <a:cubicBezTo>
                      <a:pt x="105" y="115"/>
                      <a:pt x="105" y="115"/>
                      <a:pt x="105" y="116"/>
                    </a:cubicBezTo>
                    <a:cubicBezTo>
                      <a:pt x="111" y="122"/>
                      <a:pt x="117" y="128"/>
                      <a:pt x="127" y="128"/>
                    </a:cubicBezTo>
                    <a:cubicBezTo>
                      <a:pt x="127" y="130"/>
                      <a:pt x="127" y="133"/>
                      <a:pt x="127" y="135"/>
                    </a:cubicBezTo>
                    <a:cubicBezTo>
                      <a:pt x="124" y="135"/>
                      <a:pt x="120" y="135"/>
                      <a:pt x="116" y="135"/>
                    </a:cubicBezTo>
                    <a:cubicBezTo>
                      <a:pt x="111" y="135"/>
                      <a:pt x="107" y="135"/>
                      <a:pt x="102" y="136"/>
                    </a:cubicBezTo>
                    <a:cubicBezTo>
                      <a:pt x="99" y="136"/>
                      <a:pt x="97" y="134"/>
                      <a:pt x="96" y="132"/>
                    </a:cubicBezTo>
                    <a:cubicBezTo>
                      <a:pt x="83" y="115"/>
                      <a:pt x="71" y="99"/>
                      <a:pt x="59" y="82"/>
                    </a:cubicBezTo>
                    <a:cubicBezTo>
                      <a:pt x="57" y="79"/>
                      <a:pt x="54" y="76"/>
                      <a:pt x="52" y="73"/>
                    </a:cubicBezTo>
                    <a:cubicBezTo>
                      <a:pt x="51" y="72"/>
                      <a:pt x="50" y="71"/>
                      <a:pt x="49" y="71"/>
                    </a:cubicBezTo>
                    <a:cubicBezTo>
                      <a:pt x="44" y="71"/>
                      <a:pt x="39" y="71"/>
                      <a:pt x="34" y="71"/>
                    </a:cubicBezTo>
                    <a:close/>
                    <a:moveTo>
                      <a:pt x="34" y="61"/>
                    </a:moveTo>
                    <a:cubicBezTo>
                      <a:pt x="35" y="62"/>
                      <a:pt x="36" y="62"/>
                      <a:pt x="36" y="62"/>
                    </a:cubicBezTo>
                    <a:cubicBezTo>
                      <a:pt x="46" y="62"/>
                      <a:pt x="56" y="62"/>
                      <a:pt x="66" y="62"/>
                    </a:cubicBezTo>
                    <a:cubicBezTo>
                      <a:pt x="72" y="61"/>
                      <a:pt x="77" y="60"/>
                      <a:pt x="82" y="59"/>
                    </a:cubicBezTo>
                    <a:cubicBezTo>
                      <a:pt x="90" y="56"/>
                      <a:pt x="94" y="51"/>
                      <a:pt x="96" y="44"/>
                    </a:cubicBezTo>
                    <a:cubicBezTo>
                      <a:pt x="96" y="39"/>
                      <a:pt x="97" y="34"/>
                      <a:pt x="96" y="29"/>
                    </a:cubicBezTo>
                    <a:cubicBezTo>
                      <a:pt x="95" y="20"/>
                      <a:pt x="90" y="15"/>
                      <a:pt x="81" y="12"/>
                    </a:cubicBezTo>
                    <a:cubicBezTo>
                      <a:pt x="77" y="11"/>
                      <a:pt x="74" y="11"/>
                      <a:pt x="70" y="11"/>
                    </a:cubicBezTo>
                    <a:cubicBezTo>
                      <a:pt x="59" y="10"/>
                      <a:pt x="48" y="11"/>
                      <a:pt x="37" y="11"/>
                    </a:cubicBezTo>
                    <a:cubicBezTo>
                      <a:pt x="36" y="11"/>
                      <a:pt x="35" y="11"/>
                      <a:pt x="34" y="11"/>
                    </a:cubicBezTo>
                    <a:cubicBezTo>
                      <a:pt x="34" y="28"/>
                      <a:pt x="34" y="44"/>
                      <a:pt x="34" y="61"/>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4" name="Freeform 18"/>
              <p:cNvSpPr/>
              <p:nvPr/>
            </p:nvSpPr>
            <p:spPr bwMode="auto">
              <a:xfrm>
                <a:off x="5333898" y="3887973"/>
                <a:ext cx="362030" cy="384457"/>
              </a:xfrm>
              <a:custGeom>
                <a:avLst/>
                <a:gdLst>
                  <a:gd name="T0" fmla="*/ 50 w 127"/>
                  <a:gd name="T1" fmla="*/ 70 h 135"/>
                  <a:gd name="T2" fmla="*/ 34 w 127"/>
                  <a:gd name="T3" fmla="*/ 87 h 135"/>
                  <a:gd name="T4" fmla="*/ 33 w 127"/>
                  <a:gd name="T5" fmla="*/ 90 h 135"/>
                  <a:gd name="T6" fmla="*/ 33 w 127"/>
                  <a:gd name="T7" fmla="*/ 116 h 135"/>
                  <a:gd name="T8" fmla="*/ 34 w 127"/>
                  <a:gd name="T9" fmla="*/ 120 h 135"/>
                  <a:gd name="T10" fmla="*/ 41 w 127"/>
                  <a:gd name="T11" fmla="*/ 127 h 135"/>
                  <a:gd name="T12" fmla="*/ 49 w 127"/>
                  <a:gd name="T13" fmla="*/ 128 h 135"/>
                  <a:gd name="T14" fmla="*/ 49 w 127"/>
                  <a:gd name="T15" fmla="*/ 135 h 135"/>
                  <a:gd name="T16" fmla="*/ 0 w 127"/>
                  <a:gd name="T17" fmla="*/ 135 h 135"/>
                  <a:gd name="T18" fmla="*/ 0 w 127"/>
                  <a:gd name="T19" fmla="*/ 128 h 135"/>
                  <a:gd name="T20" fmla="*/ 7 w 127"/>
                  <a:gd name="T21" fmla="*/ 128 h 135"/>
                  <a:gd name="T22" fmla="*/ 16 w 127"/>
                  <a:gd name="T23" fmla="*/ 118 h 135"/>
                  <a:gd name="T24" fmla="*/ 16 w 127"/>
                  <a:gd name="T25" fmla="*/ 111 h 135"/>
                  <a:gd name="T26" fmla="*/ 16 w 127"/>
                  <a:gd name="T27" fmla="*/ 24 h 135"/>
                  <a:gd name="T28" fmla="*/ 16 w 127"/>
                  <a:gd name="T29" fmla="*/ 16 h 135"/>
                  <a:gd name="T30" fmla="*/ 8 w 127"/>
                  <a:gd name="T31" fmla="*/ 9 h 135"/>
                  <a:gd name="T32" fmla="*/ 0 w 127"/>
                  <a:gd name="T33" fmla="*/ 8 h 135"/>
                  <a:gd name="T34" fmla="*/ 0 w 127"/>
                  <a:gd name="T35" fmla="*/ 1 h 135"/>
                  <a:gd name="T36" fmla="*/ 49 w 127"/>
                  <a:gd name="T37" fmla="*/ 1 h 135"/>
                  <a:gd name="T38" fmla="*/ 50 w 127"/>
                  <a:gd name="T39" fmla="*/ 8 h 135"/>
                  <a:gd name="T40" fmla="*/ 41 w 127"/>
                  <a:gd name="T41" fmla="*/ 9 h 135"/>
                  <a:gd name="T42" fmla="*/ 34 w 127"/>
                  <a:gd name="T43" fmla="*/ 16 h 135"/>
                  <a:gd name="T44" fmla="*/ 33 w 127"/>
                  <a:gd name="T45" fmla="*/ 23 h 135"/>
                  <a:gd name="T46" fmla="*/ 33 w 127"/>
                  <a:gd name="T47" fmla="*/ 70 h 135"/>
                  <a:gd name="T48" fmla="*/ 33 w 127"/>
                  <a:gd name="T49" fmla="*/ 73 h 135"/>
                  <a:gd name="T50" fmla="*/ 36 w 127"/>
                  <a:gd name="T51" fmla="*/ 71 h 135"/>
                  <a:gd name="T52" fmla="*/ 83 w 127"/>
                  <a:gd name="T53" fmla="*/ 19 h 135"/>
                  <a:gd name="T54" fmla="*/ 86 w 127"/>
                  <a:gd name="T55" fmla="*/ 14 h 135"/>
                  <a:gd name="T56" fmla="*/ 84 w 127"/>
                  <a:gd name="T57" fmla="*/ 9 h 135"/>
                  <a:gd name="T58" fmla="*/ 76 w 127"/>
                  <a:gd name="T59" fmla="*/ 8 h 135"/>
                  <a:gd name="T60" fmla="*/ 76 w 127"/>
                  <a:gd name="T61" fmla="*/ 1 h 135"/>
                  <a:gd name="T62" fmla="*/ 122 w 127"/>
                  <a:gd name="T63" fmla="*/ 1 h 135"/>
                  <a:gd name="T64" fmla="*/ 122 w 127"/>
                  <a:gd name="T65" fmla="*/ 8 h 135"/>
                  <a:gd name="T66" fmla="*/ 118 w 127"/>
                  <a:gd name="T67" fmla="*/ 8 h 135"/>
                  <a:gd name="T68" fmla="*/ 99 w 127"/>
                  <a:gd name="T69" fmla="*/ 18 h 135"/>
                  <a:gd name="T70" fmla="*/ 77 w 127"/>
                  <a:gd name="T71" fmla="*/ 41 h 135"/>
                  <a:gd name="T72" fmla="*/ 62 w 127"/>
                  <a:gd name="T73" fmla="*/ 57 h 135"/>
                  <a:gd name="T74" fmla="*/ 64 w 127"/>
                  <a:gd name="T75" fmla="*/ 61 h 135"/>
                  <a:gd name="T76" fmla="*/ 102 w 127"/>
                  <a:gd name="T77" fmla="*/ 113 h 135"/>
                  <a:gd name="T78" fmla="*/ 108 w 127"/>
                  <a:gd name="T79" fmla="*/ 120 h 135"/>
                  <a:gd name="T80" fmla="*/ 123 w 127"/>
                  <a:gd name="T81" fmla="*/ 127 h 135"/>
                  <a:gd name="T82" fmla="*/ 127 w 127"/>
                  <a:gd name="T83" fmla="*/ 128 h 135"/>
                  <a:gd name="T84" fmla="*/ 127 w 127"/>
                  <a:gd name="T85" fmla="*/ 135 h 135"/>
                  <a:gd name="T86" fmla="*/ 73 w 127"/>
                  <a:gd name="T87" fmla="*/ 135 h 135"/>
                  <a:gd name="T88" fmla="*/ 73 w 127"/>
                  <a:gd name="T89" fmla="*/ 128 h 135"/>
                  <a:gd name="T90" fmla="*/ 80 w 127"/>
                  <a:gd name="T91" fmla="*/ 127 h 135"/>
                  <a:gd name="T92" fmla="*/ 84 w 127"/>
                  <a:gd name="T93" fmla="*/ 120 h 135"/>
                  <a:gd name="T94" fmla="*/ 82 w 127"/>
                  <a:gd name="T95" fmla="*/ 115 h 135"/>
                  <a:gd name="T96" fmla="*/ 51 w 127"/>
                  <a:gd name="T97" fmla="*/ 72 h 135"/>
                  <a:gd name="T98" fmla="*/ 50 w 127"/>
                  <a:gd name="T99" fmla="*/ 7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7" h="135">
                    <a:moveTo>
                      <a:pt x="50" y="70"/>
                    </a:moveTo>
                    <a:cubicBezTo>
                      <a:pt x="44" y="76"/>
                      <a:pt x="39" y="81"/>
                      <a:pt x="34" y="87"/>
                    </a:cubicBezTo>
                    <a:cubicBezTo>
                      <a:pt x="33" y="88"/>
                      <a:pt x="33" y="89"/>
                      <a:pt x="33" y="90"/>
                    </a:cubicBezTo>
                    <a:cubicBezTo>
                      <a:pt x="33" y="99"/>
                      <a:pt x="33" y="107"/>
                      <a:pt x="33" y="116"/>
                    </a:cubicBezTo>
                    <a:cubicBezTo>
                      <a:pt x="33" y="117"/>
                      <a:pt x="33" y="118"/>
                      <a:pt x="34" y="120"/>
                    </a:cubicBezTo>
                    <a:cubicBezTo>
                      <a:pt x="35" y="125"/>
                      <a:pt x="36" y="126"/>
                      <a:pt x="41" y="127"/>
                    </a:cubicBezTo>
                    <a:cubicBezTo>
                      <a:pt x="44" y="127"/>
                      <a:pt x="46" y="128"/>
                      <a:pt x="49" y="128"/>
                    </a:cubicBezTo>
                    <a:cubicBezTo>
                      <a:pt x="49" y="130"/>
                      <a:pt x="49" y="133"/>
                      <a:pt x="49" y="135"/>
                    </a:cubicBezTo>
                    <a:cubicBezTo>
                      <a:pt x="33" y="135"/>
                      <a:pt x="17" y="135"/>
                      <a:pt x="0" y="135"/>
                    </a:cubicBezTo>
                    <a:cubicBezTo>
                      <a:pt x="0" y="133"/>
                      <a:pt x="0" y="131"/>
                      <a:pt x="0" y="128"/>
                    </a:cubicBezTo>
                    <a:cubicBezTo>
                      <a:pt x="2" y="128"/>
                      <a:pt x="5" y="128"/>
                      <a:pt x="7" y="128"/>
                    </a:cubicBezTo>
                    <a:cubicBezTo>
                      <a:pt x="14" y="127"/>
                      <a:pt x="16" y="125"/>
                      <a:pt x="16" y="118"/>
                    </a:cubicBezTo>
                    <a:cubicBezTo>
                      <a:pt x="16" y="115"/>
                      <a:pt x="16" y="113"/>
                      <a:pt x="16" y="111"/>
                    </a:cubicBezTo>
                    <a:cubicBezTo>
                      <a:pt x="16" y="82"/>
                      <a:pt x="16" y="53"/>
                      <a:pt x="16" y="24"/>
                    </a:cubicBezTo>
                    <a:cubicBezTo>
                      <a:pt x="16" y="21"/>
                      <a:pt x="16" y="18"/>
                      <a:pt x="16" y="16"/>
                    </a:cubicBezTo>
                    <a:cubicBezTo>
                      <a:pt x="15" y="11"/>
                      <a:pt x="13" y="9"/>
                      <a:pt x="8" y="9"/>
                    </a:cubicBezTo>
                    <a:cubicBezTo>
                      <a:pt x="5" y="8"/>
                      <a:pt x="3" y="8"/>
                      <a:pt x="0" y="8"/>
                    </a:cubicBezTo>
                    <a:cubicBezTo>
                      <a:pt x="0" y="5"/>
                      <a:pt x="0" y="3"/>
                      <a:pt x="0" y="1"/>
                    </a:cubicBezTo>
                    <a:cubicBezTo>
                      <a:pt x="4" y="0"/>
                      <a:pt x="40" y="0"/>
                      <a:pt x="49" y="1"/>
                    </a:cubicBezTo>
                    <a:cubicBezTo>
                      <a:pt x="49" y="3"/>
                      <a:pt x="50" y="5"/>
                      <a:pt x="50" y="8"/>
                    </a:cubicBezTo>
                    <a:cubicBezTo>
                      <a:pt x="47" y="8"/>
                      <a:pt x="44" y="8"/>
                      <a:pt x="41" y="9"/>
                    </a:cubicBezTo>
                    <a:cubicBezTo>
                      <a:pt x="37" y="9"/>
                      <a:pt x="34" y="11"/>
                      <a:pt x="34" y="16"/>
                    </a:cubicBezTo>
                    <a:cubicBezTo>
                      <a:pt x="33" y="18"/>
                      <a:pt x="33" y="20"/>
                      <a:pt x="33" y="23"/>
                    </a:cubicBezTo>
                    <a:cubicBezTo>
                      <a:pt x="33" y="39"/>
                      <a:pt x="33" y="54"/>
                      <a:pt x="33" y="70"/>
                    </a:cubicBezTo>
                    <a:cubicBezTo>
                      <a:pt x="33" y="71"/>
                      <a:pt x="33" y="72"/>
                      <a:pt x="33" y="73"/>
                    </a:cubicBezTo>
                    <a:cubicBezTo>
                      <a:pt x="35" y="72"/>
                      <a:pt x="36" y="72"/>
                      <a:pt x="36" y="71"/>
                    </a:cubicBezTo>
                    <a:cubicBezTo>
                      <a:pt x="52" y="54"/>
                      <a:pt x="67" y="37"/>
                      <a:pt x="83" y="19"/>
                    </a:cubicBezTo>
                    <a:cubicBezTo>
                      <a:pt x="84" y="18"/>
                      <a:pt x="85" y="16"/>
                      <a:pt x="86" y="14"/>
                    </a:cubicBezTo>
                    <a:cubicBezTo>
                      <a:pt x="88" y="12"/>
                      <a:pt x="87" y="10"/>
                      <a:pt x="84" y="9"/>
                    </a:cubicBezTo>
                    <a:cubicBezTo>
                      <a:pt x="81" y="8"/>
                      <a:pt x="79" y="8"/>
                      <a:pt x="76" y="8"/>
                    </a:cubicBezTo>
                    <a:cubicBezTo>
                      <a:pt x="76" y="5"/>
                      <a:pt x="76" y="3"/>
                      <a:pt x="76" y="1"/>
                    </a:cubicBezTo>
                    <a:cubicBezTo>
                      <a:pt x="79" y="0"/>
                      <a:pt x="114" y="0"/>
                      <a:pt x="122" y="1"/>
                    </a:cubicBezTo>
                    <a:cubicBezTo>
                      <a:pt x="122" y="3"/>
                      <a:pt x="122" y="5"/>
                      <a:pt x="122" y="8"/>
                    </a:cubicBezTo>
                    <a:cubicBezTo>
                      <a:pt x="121" y="8"/>
                      <a:pt x="120" y="8"/>
                      <a:pt x="118" y="8"/>
                    </a:cubicBezTo>
                    <a:cubicBezTo>
                      <a:pt x="111" y="9"/>
                      <a:pt x="104" y="12"/>
                      <a:pt x="99" y="18"/>
                    </a:cubicBezTo>
                    <a:cubicBezTo>
                      <a:pt x="92" y="25"/>
                      <a:pt x="85" y="33"/>
                      <a:pt x="77" y="41"/>
                    </a:cubicBezTo>
                    <a:cubicBezTo>
                      <a:pt x="72" y="46"/>
                      <a:pt x="67" y="52"/>
                      <a:pt x="62" y="57"/>
                    </a:cubicBezTo>
                    <a:cubicBezTo>
                      <a:pt x="63" y="58"/>
                      <a:pt x="64" y="59"/>
                      <a:pt x="64" y="61"/>
                    </a:cubicBezTo>
                    <a:cubicBezTo>
                      <a:pt x="77" y="78"/>
                      <a:pt x="90" y="95"/>
                      <a:pt x="102" y="113"/>
                    </a:cubicBezTo>
                    <a:cubicBezTo>
                      <a:pt x="104" y="115"/>
                      <a:pt x="106" y="118"/>
                      <a:pt x="108" y="120"/>
                    </a:cubicBezTo>
                    <a:cubicBezTo>
                      <a:pt x="112" y="124"/>
                      <a:pt x="117" y="127"/>
                      <a:pt x="123" y="127"/>
                    </a:cubicBezTo>
                    <a:cubicBezTo>
                      <a:pt x="124" y="128"/>
                      <a:pt x="125" y="128"/>
                      <a:pt x="127" y="128"/>
                    </a:cubicBezTo>
                    <a:cubicBezTo>
                      <a:pt x="127" y="130"/>
                      <a:pt x="127" y="133"/>
                      <a:pt x="127" y="135"/>
                    </a:cubicBezTo>
                    <a:cubicBezTo>
                      <a:pt x="109" y="135"/>
                      <a:pt x="91" y="135"/>
                      <a:pt x="73" y="135"/>
                    </a:cubicBezTo>
                    <a:cubicBezTo>
                      <a:pt x="73" y="133"/>
                      <a:pt x="73" y="131"/>
                      <a:pt x="73" y="128"/>
                    </a:cubicBezTo>
                    <a:cubicBezTo>
                      <a:pt x="75" y="128"/>
                      <a:pt x="78" y="128"/>
                      <a:pt x="80" y="127"/>
                    </a:cubicBezTo>
                    <a:cubicBezTo>
                      <a:pt x="85" y="127"/>
                      <a:pt x="86" y="125"/>
                      <a:pt x="84" y="120"/>
                    </a:cubicBezTo>
                    <a:cubicBezTo>
                      <a:pt x="84" y="118"/>
                      <a:pt x="83" y="117"/>
                      <a:pt x="82" y="115"/>
                    </a:cubicBezTo>
                    <a:cubicBezTo>
                      <a:pt x="72" y="101"/>
                      <a:pt x="61" y="86"/>
                      <a:pt x="51" y="72"/>
                    </a:cubicBezTo>
                    <a:cubicBezTo>
                      <a:pt x="51" y="71"/>
                      <a:pt x="50" y="71"/>
                      <a:pt x="50" y="7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5" name="Freeform 19"/>
              <p:cNvSpPr/>
              <p:nvPr/>
            </p:nvSpPr>
            <p:spPr bwMode="auto">
              <a:xfrm>
                <a:off x="7278607" y="3887973"/>
                <a:ext cx="358826" cy="384457"/>
              </a:xfrm>
              <a:custGeom>
                <a:avLst/>
                <a:gdLst>
                  <a:gd name="T0" fmla="*/ 28 w 126"/>
                  <a:gd name="T1" fmla="*/ 16 h 135"/>
                  <a:gd name="T2" fmla="*/ 28 w 126"/>
                  <a:gd name="T3" fmla="*/ 20 h 135"/>
                  <a:gd name="T4" fmla="*/ 28 w 126"/>
                  <a:gd name="T5" fmla="*/ 109 h 135"/>
                  <a:gd name="T6" fmla="*/ 28 w 126"/>
                  <a:gd name="T7" fmla="*/ 119 h 135"/>
                  <a:gd name="T8" fmla="*/ 37 w 126"/>
                  <a:gd name="T9" fmla="*/ 127 h 135"/>
                  <a:gd name="T10" fmla="*/ 44 w 126"/>
                  <a:gd name="T11" fmla="*/ 128 h 135"/>
                  <a:gd name="T12" fmla="*/ 44 w 126"/>
                  <a:gd name="T13" fmla="*/ 135 h 135"/>
                  <a:gd name="T14" fmla="*/ 0 w 126"/>
                  <a:gd name="T15" fmla="*/ 135 h 135"/>
                  <a:gd name="T16" fmla="*/ 0 w 126"/>
                  <a:gd name="T17" fmla="*/ 128 h 135"/>
                  <a:gd name="T18" fmla="*/ 8 w 126"/>
                  <a:gd name="T19" fmla="*/ 127 h 135"/>
                  <a:gd name="T20" fmla="*/ 16 w 126"/>
                  <a:gd name="T21" fmla="*/ 120 h 135"/>
                  <a:gd name="T22" fmla="*/ 16 w 126"/>
                  <a:gd name="T23" fmla="*/ 113 h 135"/>
                  <a:gd name="T24" fmla="*/ 16 w 126"/>
                  <a:gd name="T25" fmla="*/ 19 h 135"/>
                  <a:gd name="T26" fmla="*/ 16 w 126"/>
                  <a:gd name="T27" fmla="*/ 15 h 135"/>
                  <a:gd name="T28" fmla="*/ 9 w 126"/>
                  <a:gd name="T29" fmla="*/ 9 h 135"/>
                  <a:gd name="T30" fmla="*/ 5 w 126"/>
                  <a:gd name="T31" fmla="*/ 8 h 135"/>
                  <a:gd name="T32" fmla="*/ 1 w 126"/>
                  <a:gd name="T33" fmla="*/ 8 h 135"/>
                  <a:gd name="T34" fmla="*/ 1 w 126"/>
                  <a:gd name="T35" fmla="*/ 1 h 135"/>
                  <a:gd name="T36" fmla="*/ 40 w 126"/>
                  <a:gd name="T37" fmla="*/ 1 h 135"/>
                  <a:gd name="T38" fmla="*/ 98 w 126"/>
                  <a:gd name="T39" fmla="*/ 100 h 135"/>
                  <a:gd name="T40" fmla="*/ 99 w 126"/>
                  <a:gd name="T41" fmla="*/ 100 h 135"/>
                  <a:gd name="T42" fmla="*/ 99 w 126"/>
                  <a:gd name="T43" fmla="*/ 96 h 135"/>
                  <a:gd name="T44" fmla="*/ 99 w 126"/>
                  <a:gd name="T45" fmla="*/ 24 h 135"/>
                  <a:gd name="T46" fmla="*/ 98 w 126"/>
                  <a:gd name="T47" fmla="*/ 16 h 135"/>
                  <a:gd name="T48" fmla="*/ 90 w 126"/>
                  <a:gd name="T49" fmla="*/ 9 h 135"/>
                  <a:gd name="T50" fmla="*/ 83 w 126"/>
                  <a:gd name="T51" fmla="*/ 8 h 135"/>
                  <a:gd name="T52" fmla="*/ 83 w 126"/>
                  <a:gd name="T53" fmla="*/ 1 h 135"/>
                  <a:gd name="T54" fmla="*/ 126 w 126"/>
                  <a:gd name="T55" fmla="*/ 1 h 135"/>
                  <a:gd name="T56" fmla="*/ 126 w 126"/>
                  <a:gd name="T57" fmla="*/ 8 h 135"/>
                  <a:gd name="T58" fmla="*/ 119 w 126"/>
                  <a:gd name="T59" fmla="*/ 9 h 135"/>
                  <a:gd name="T60" fmla="*/ 111 w 126"/>
                  <a:gd name="T61" fmla="*/ 16 h 135"/>
                  <a:gd name="T62" fmla="*/ 110 w 126"/>
                  <a:gd name="T63" fmla="*/ 27 h 135"/>
                  <a:gd name="T64" fmla="*/ 110 w 126"/>
                  <a:gd name="T65" fmla="*/ 129 h 135"/>
                  <a:gd name="T66" fmla="*/ 110 w 126"/>
                  <a:gd name="T67" fmla="*/ 135 h 135"/>
                  <a:gd name="T68" fmla="*/ 99 w 126"/>
                  <a:gd name="T69" fmla="*/ 135 h 135"/>
                  <a:gd name="T70" fmla="*/ 29 w 126"/>
                  <a:gd name="T71" fmla="*/ 15 h 135"/>
                  <a:gd name="T72" fmla="*/ 28 w 126"/>
                  <a:gd name="T73" fmla="*/ 16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6" h="135">
                    <a:moveTo>
                      <a:pt x="28" y="16"/>
                    </a:moveTo>
                    <a:cubicBezTo>
                      <a:pt x="28" y="17"/>
                      <a:pt x="28" y="19"/>
                      <a:pt x="28" y="20"/>
                    </a:cubicBezTo>
                    <a:cubicBezTo>
                      <a:pt x="28" y="50"/>
                      <a:pt x="28" y="79"/>
                      <a:pt x="28" y="109"/>
                    </a:cubicBezTo>
                    <a:cubicBezTo>
                      <a:pt x="28" y="112"/>
                      <a:pt x="28" y="115"/>
                      <a:pt x="28" y="119"/>
                    </a:cubicBezTo>
                    <a:cubicBezTo>
                      <a:pt x="29" y="124"/>
                      <a:pt x="31" y="126"/>
                      <a:pt x="37" y="127"/>
                    </a:cubicBezTo>
                    <a:cubicBezTo>
                      <a:pt x="39" y="127"/>
                      <a:pt x="41" y="128"/>
                      <a:pt x="44" y="128"/>
                    </a:cubicBezTo>
                    <a:cubicBezTo>
                      <a:pt x="44" y="130"/>
                      <a:pt x="44" y="133"/>
                      <a:pt x="44" y="135"/>
                    </a:cubicBezTo>
                    <a:cubicBezTo>
                      <a:pt x="29" y="135"/>
                      <a:pt x="15" y="135"/>
                      <a:pt x="0" y="135"/>
                    </a:cubicBezTo>
                    <a:cubicBezTo>
                      <a:pt x="0" y="133"/>
                      <a:pt x="0" y="131"/>
                      <a:pt x="0" y="128"/>
                    </a:cubicBezTo>
                    <a:cubicBezTo>
                      <a:pt x="3" y="128"/>
                      <a:pt x="5" y="127"/>
                      <a:pt x="8" y="127"/>
                    </a:cubicBezTo>
                    <a:cubicBezTo>
                      <a:pt x="12" y="127"/>
                      <a:pt x="15" y="124"/>
                      <a:pt x="16" y="120"/>
                    </a:cubicBezTo>
                    <a:cubicBezTo>
                      <a:pt x="16" y="118"/>
                      <a:pt x="16" y="115"/>
                      <a:pt x="16" y="113"/>
                    </a:cubicBezTo>
                    <a:cubicBezTo>
                      <a:pt x="16" y="82"/>
                      <a:pt x="16" y="50"/>
                      <a:pt x="16" y="19"/>
                    </a:cubicBezTo>
                    <a:cubicBezTo>
                      <a:pt x="16" y="18"/>
                      <a:pt x="16" y="17"/>
                      <a:pt x="16" y="15"/>
                    </a:cubicBezTo>
                    <a:cubicBezTo>
                      <a:pt x="16" y="11"/>
                      <a:pt x="14" y="9"/>
                      <a:pt x="9" y="9"/>
                    </a:cubicBezTo>
                    <a:cubicBezTo>
                      <a:pt x="8" y="8"/>
                      <a:pt x="7" y="8"/>
                      <a:pt x="5" y="8"/>
                    </a:cubicBezTo>
                    <a:cubicBezTo>
                      <a:pt x="4" y="8"/>
                      <a:pt x="2" y="8"/>
                      <a:pt x="1" y="8"/>
                    </a:cubicBezTo>
                    <a:cubicBezTo>
                      <a:pt x="1" y="5"/>
                      <a:pt x="1" y="3"/>
                      <a:pt x="1" y="1"/>
                    </a:cubicBezTo>
                    <a:cubicBezTo>
                      <a:pt x="14" y="1"/>
                      <a:pt x="27" y="1"/>
                      <a:pt x="40" y="1"/>
                    </a:cubicBezTo>
                    <a:cubicBezTo>
                      <a:pt x="59" y="34"/>
                      <a:pt x="79" y="67"/>
                      <a:pt x="98" y="100"/>
                    </a:cubicBezTo>
                    <a:cubicBezTo>
                      <a:pt x="98" y="100"/>
                      <a:pt x="99" y="100"/>
                      <a:pt x="99" y="100"/>
                    </a:cubicBezTo>
                    <a:cubicBezTo>
                      <a:pt x="99" y="99"/>
                      <a:pt x="99" y="97"/>
                      <a:pt x="99" y="96"/>
                    </a:cubicBezTo>
                    <a:cubicBezTo>
                      <a:pt x="99" y="72"/>
                      <a:pt x="99" y="48"/>
                      <a:pt x="99" y="24"/>
                    </a:cubicBezTo>
                    <a:cubicBezTo>
                      <a:pt x="99" y="21"/>
                      <a:pt x="99" y="19"/>
                      <a:pt x="98" y="16"/>
                    </a:cubicBezTo>
                    <a:cubicBezTo>
                      <a:pt x="97" y="12"/>
                      <a:pt x="94" y="9"/>
                      <a:pt x="90" y="9"/>
                    </a:cubicBezTo>
                    <a:cubicBezTo>
                      <a:pt x="88" y="8"/>
                      <a:pt x="86" y="8"/>
                      <a:pt x="83" y="8"/>
                    </a:cubicBezTo>
                    <a:cubicBezTo>
                      <a:pt x="83" y="5"/>
                      <a:pt x="83" y="3"/>
                      <a:pt x="83" y="1"/>
                    </a:cubicBezTo>
                    <a:cubicBezTo>
                      <a:pt x="87" y="0"/>
                      <a:pt x="115" y="0"/>
                      <a:pt x="126" y="1"/>
                    </a:cubicBezTo>
                    <a:cubicBezTo>
                      <a:pt x="126" y="3"/>
                      <a:pt x="126" y="5"/>
                      <a:pt x="126" y="8"/>
                    </a:cubicBezTo>
                    <a:cubicBezTo>
                      <a:pt x="124" y="8"/>
                      <a:pt x="122" y="8"/>
                      <a:pt x="119" y="9"/>
                    </a:cubicBezTo>
                    <a:cubicBezTo>
                      <a:pt x="115" y="9"/>
                      <a:pt x="112" y="12"/>
                      <a:pt x="111" y="16"/>
                    </a:cubicBezTo>
                    <a:cubicBezTo>
                      <a:pt x="111" y="20"/>
                      <a:pt x="110" y="23"/>
                      <a:pt x="110" y="27"/>
                    </a:cubicBezTo>
                    <a:cubicBezTo>
                      <a:pt x="110" y="61"/>
                      <a:pt x="110" y="95"/>
                      <a:pt x="110" y="129"/>
                    </a:cubicBezTo>
                    <a:cubicBezTo>
                      <a:pt x="110" y="131"/>
                      <a:pt x="110" y="133"/>
                      <a:pt x="110" y="135"/>
                    </a:cubicBezTo>
                    <a:cubicBezTo>
                      <a:pt x="106" y="135"/>
                      <a:pt x="103" y="135"/>
                      <a:pt x="99" y="135"/>
                    </a:cubicBezTo>
                    <a:cubicBezTo>
                      <a:pt x="76" y="95"/>
                      <a:pt x="52" y="55"/>
                      <a:pt x="29" y="15"/>
                    </a:cubicBezTo>
                    <a:cubicBezTo>
                      <a:pt x="28" y="15"/>
                      <a:pt x="28" y="15"/>
                      <a:pt x="28" y="16"/>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6" name="Freeform 20"/>
              <p:cNvSpPr/>
              <p:nvPr/>
            </p:nvSpPr>
            <p:spPr bwMode="auto">
              <a:xfrm>
                <a:off x="8233341" y="3887973"/>
                <a:ext cx="352419" cy="384457"/>
              </a:xfrm>
              <a:custGeom>
                <a:avLst/>
                <a:gdLst>
                  <a:gd name="T0" fmla="*/ 0 w 124"/>
                  <a:gd name="T1" fmla="*/ 8 h 135"/>
                  <a:gd name="T2" fmla="*/ 0 w 124"/>
                  <a:gd name="T3" fmla="*/ 1 h 135"/>
                  <a:gd name="T4" fmla="*/ 105 w 124"/>
                  <a:gd name="T5" fmla="*/ 1 h 135"/>
                  <a:gd name="T6" fmla="*/ 117 w 124"/>
                  <a:gd name="T7" fmla="*/ 35 h 135"/>
                  <a:gd name="T8" fmla="*/ 110 w 124"/>
                  <a:gd name="T9" fmla="*/ 39 h 135"/>
                  <a:gd name="T10" fmla="*/ 107 w 124"/>
                  <a:gd name="T11" fmla="*/ 33 h 135"/>
                  <a:gd name="T12" fmla="*/ 78 w 124"/>
                  <a:gd name="T13" fmla="*/ 11 h 135"/>
                  <a:gd name="T14" fmla="*/ 34 w 124"/>
                  <a:gd name="T15" fmla="*/ 11 h 135"/>
                  <a:gd name="T16" fmla="*/ 34 w 124"/>
                  <a:gd name="T17" fmla="*/ 61 h 135"/>
                  <a:gd name="T18" fmla="*/ 55 w 124"/>
                  <a:gd name="T19" fmla="*/ 60 h 135"/>
                  <a:gd name="T20" fmla="*/ 69 w 124"/>
                  <a:gd name="T21" fmla="*/ 45 h 135"/>
                  <a:gd name="T22" fmla="*/ 70 w 124"/>
                  <a:gd name="T23" fmla="*/ 36 h 135"/>
                  <a:gd name="T24" fmla="*/ 78 w 124"/>
                  <a:gd name="T25" fmla="*/ 36 h 135"/>
                  <a:gd name="T26" fmla="*/ 78 w 124"/>
                  <a:gd name="T27" fmla="*/ 95 h 135"/>
                  <a:gd name="T28" fmla="*/ 74 w 124"/>
                  <a:gd name="T29" fmla="*/ 95 h 135"/>
                  <a:gd name="T30" fmla="*/ 70 w 124"/>
                  <a:gd name="T31" fmla="*/ 95 h 135"/>
                  <a:gd name="T32" fmla="*/ 70 w 124"/>
                  <a:gd name="T33" fmla="*/ 88 h 135"/>
                  <a:gd name="T34" fmla="*/ 68 w 124"/>
                  <a:gd name="T35" fmla="*/ 81 h 135"/>
                  <a:gd name="T36" fmla="*/ 58 w 124"/>
                  <a:gd name="T37" fmla="*/ 71 h 135"/>
                  <a:gd name="T38" fmla="*/ 34 w 124"/>
                  <a:gd name="T39" fmla="*/ 70 h 135"/>
                  <a:gd name="T40" fmla="*/ 33 w 124"/>
                  <a:gd name="T41" fmla="*/ 74 h 135"/>
                  <a:gd name="T42" fmla="*/ 33 w 124"/>
                  <a:gd name="T43" fmla="*/ 115 h 135"/>
                  <a:gd name="T44" fmla="*/ 43 w 124"/>
                  <a:gd name="T45" fmla="*/ 125 h 135"/>
                  <a:gd name="T46" fmla="*/ 69 w 124"/>
                  <a:gd name="T47" fmla="*/ 125 h 135"/>
                  <a:gd name="T48" fmla="*/ 112 w 124"/>
                  <a:gd name="T49" fmla="*/ 97 h 135"/>
                  <a:gd name="T50" fmla="*/ 115 w 124"/>
                  <a:gd name="T51" fmla="*/ 90 h 135"/>
                  <a:gd name="T52" fmla="*/ 124 w 124"/>
                  <a:gd name="T53" fmla="*/ 93 h 135"/>
                  <a:gd name="T54" fmla="*/ 109 w 124"/>
                  <a:gd name="T55" fmla="*/ 135 h 135"/>
                  <a:gd name="T56" fmla="*/ 0 w 124"/>
                  <a:gd name="T57" fmla="*/ 135 h 135"/>
                  <a:gd name="T58" fmla="*/ 0 w 124"/>
                  <a:gd name="T59" fmla="*/ 128 h 135"/>
                  <a:gd name="T60" fmla="*/ 8 w 124"/>
                  <a:gd name="T61" fmla="*/ 127 h 135"/>
                  <a:gd name="T62" fmla="*/ 15 w 124"/>
                  <a:gd name="T63" fmla="*/ 120 h 135"/>
                  <a:gd name="T64" fmla="*/ 16 w 124"/>
                  <a:gd name="T65" fmla="*/ 113 h 135"/>
                  <a:gd name="T66" fmla="*/ 16 w 124"/>
                  <a:gd name="T67" fmla="*/ 21 h 135"/>
                  <a:gd name="T68" fmla="*/ 16 w 124"/>
                  <a:gd name="T69" fmla="*/ 16 h 135"/>
                  <a:gd name="T70" fmla="*/ 8 w 124"/>
                  <a:gd name="T71" fmla="*/ 9 h 135"/>
                  <a:gd name="T72" fmla="*/ 4 w 124"/>
                  <a:gd name="T73" fmla="*/ 8 h 135"/>
                  <a:gd name="T74" fmla="*/ 0 w 124"/>
                  <a:gd name="T75" fmla="*/ 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4" h="135">
                    <a:moveTo>
                      <a:pt x="0" y="8"/>
                    </a:moveTo>
                    <a:cubicBezTo>
                      <a:pt x="0" y="5"/>
                      <a:pt x="0" y="3"/>
                      <a:pt x="0" y="1"/>
                    </a:cubicBezTo>
                    <a:cubicBezTo>
                      <a:pt x="3" y="0"/>
                      <a:pt x="98" y="0"/>
                      <a:pt x="105" y="1"/>
                    </a:cubicBezTo>
                    <a:cubicBezTo>
                      <a:pt x="109" y="12"/>
                      <a:pt x="113" y="24"/>
                      <a:pt x="117" y="35"/>
                    </a:cubicBezTo>
                    <a:cubicBezTo>
                      <a:pt x="115" y="37"/>
                      <a:pt x="112" y="38"/>
                      <a:pt x="110" y="39"/>
                    </a:cubicBezTo>
                    <a:cubicBezTo>
                      <a:pt x="109" y="36"/>
                      <a:pt x="108" y="35"/>
                      <a:pt x="107" y="33"/>
                    </a:cubicBezTo>
                    <a:cubicBezTo>
                      <a:pt x="101" y="20"/>
                      <a:pt x="92" y="13"/>
                      <a:pt x="78" y="11"/>
                    </a:cubicBezTo>
                    <a:cubicBezTo>
                      <a:pt x="63" y="10"/>
                      <a:pt x="48" y="11"/>
                      <a:pt x="34" y="11"/>
                    </a:cubicBezTo>
                    <a:cubicBezTo>
                      <a:pt x="33" y="15"/>
                      <a:pt x="33" y="55"/>
                      <a:pt x="34" y="61"/>
                    </a:cubicBezTo>
                    <a:cubicBezTo>
                      <a:pt x="41" y="61"/>
                      <a:pt x="48" y="61"/>
                      <a:pt x="55" y="60"/>
                    </a:cubicBezTo>
                    <a:cubicBezTo>
                      <a:pt x="64" y="59"/>
                      <a:pt x="68" y="54"/>
                      <a:pt x="69" y="45"/>
                    </a:cubicBezTo>
                    <a:cubicBezTo>
                      <a:pt x="70" y="42"/>
                      <a:pt x="70" y="39"/>
                      <a:pt x="70" y="36"/>
                    </a:cubicBezTo>
                    <a:cubicBezTo>
                      <a:pt x="73" y="36"/>
                      <a:pt x="75" y="36"/>
                      <a:pt x="78" y="36"/>
                    </a:cubicBezTo>
                    <a:cubicBezTo>
                      <a:pt x="78" y="56"/>
                      <a:pt x="78" y="75"/>
                      <a:pt x="78" y="95"/>
                    </a:cubicBezTo>
                    <a:cubicBezTo>
                      <a:pt x="77" y="95"/>
                      <a:pt x="76" y="95"/>
                      <a:pt x="74" y="95"/>
                    </a:cubicBezTo>
                    <a:cubicBezTo>
                      <a:pt x="73" y="95"/>
                      <a:pt x="72" y="95"/>
                      <a:pt x="70" y="95"/>
                    </a:cubicBezTo>
                    <a:cubicBezTo>
                      <a:pt x="70" y="93"/>
                      <a:pt x="70" y="90"/>
                      <a:pt x="70" y="88"/>
                    </a:cubicBezTo>
                    <a:cubicBezTo>
                      <a:pt x="69" y="86"/>
                      <a:pt x="69" y="83"/>
                      <a:pt x="68" y="81"/>
                    </a:cubicBezTo>
                    <a:cubicBezTo>
                      <a:pt x="67" y="75"/>
                      <a:pt x="64" y="72"/>
                      <a:pt x="58" y="71"/>
                    </a:cubicBezTo>
                    <a:cubicBezTo>
                      <a:pt x="50" y="69"/>
                      <a:pt x="42" y="70"/>
                      <a:pt x="34" y="70"/>
                    </a:cubicBezTo>
                    <a:cubicBezTo>
                      <a:pt x="33" y="72"/>
                      <a:pt x="33" y="73"/>
                      <a:pt x="33" y="74"/>
                    </a:cubicBezTo>
                    <a:cubicBezTo>
                      <a:pt x="33" y="88"/>
                      <a:pt x="33" y="102"/>
                      <a:pt x="33" y="115"/>
                    </a:cubicBezTo>
                    <a:cubicBezTo>
                      <a:pt x="33" y="124"/>
                      <a:pt x="34" y="125"/>
                      <a:pt x="43" y="125"/>
                    </a:cubicBezTo>
                    <a:cubicBezTo>
                      <a:pt x="52" y="125"/>
                      <a:pt x="60" y="125"/>
                      <a:pt x="69" y="125"/>
                    </a:cubicBezTo>
                    <a:cubicBezTo>
                      <a:pt x="89" y="125"/>
                      <a:pt x="104" y="115"/>
                      <a:pt x="112" y="97"/>
                    </a:cubicBezTo>
                    <a:cubicBezTo>
                      <a:pt x="113" y="95"/>
                      <a:pt x="114" y="93"/>
                      <a:pt x="115" y="90"/>
                    </a:cubicBezTo>
                    <a:cubicBezTo>
                      <a:pt x="118" y="91"/>
                      <a:pt x="121" y="92"/>
                      <a:pt x="124" y="93"/>
                    </a:cubicBezTo>
                    <a:cubicBezTo>
                      <a:pt x="119" y="108"/>
                      <a:pt x="114" y="121"/>
                      <a:pt x="109" y="135"/>
                    </a:cubicBezTo>
                    <a:cubicBezTo>
                      <a:pt x="73" y="135"/>
                      <a:pt x="37" y="135"/>
                      <a:pt x="0" y="135"/>
                    </a:cubicBezTo>
                    <a:cubicBezTo>
                      <a:pt x="0" y="133"/>
                      <a:pt x="0" y="131"/>
                      <a:pt x="0" y="128"/>
                    </a:cubicBezTo>
                    <a:cubicBezTo>
                      <a:pt x="3" y="128"/>
                      <a:pt x="6" y="128"/>
                      <a:pt x="8" y="127"/>
                    </a:cubicBezTo>
                    <a:cubicBezTo>
                      <a:pt x="13" y="126"/>
                      <a:pt x="15" y="125"/>
                      <a:pt x="15" y="120"/>
                    </a:cubicBezTo>
                    <a:cubicBezTo>
                      <a:pt x="16" y="118"/>
                      <a:pt x="16" y="115"/>
                      <a:pt x="16" y="113"/>
                    </a:cubicBezTo>
                    <a:cubicBezTo>
                      <a:pt x="16" y="82"/>
                      <a:pt x="16" y="52"/>
                      <a:pt x="16" y="21"/>
                    </a:cubicBezTo>
                    <a:cubicBezTo>
                      <a:pt x="16" y="20"/>
                      <a:pt x="16" y="18"/>
                      <a:pt x="16" y="16"/>
                    </a:cubicBezTo>
                    <a:cubicBezTo>
                      <a:pt x="15" y="11"/>
                      <a:pt x="13" y="9"/>
                      <a:pt x="8" y="9"/>
                    </a:cubicBezTo>
                    <a:cubicBezTo>
                      <a:pt x="7" y="9"/>
                      <a:pt x="6" y="8"/>
                      <a:pt x="4" y="8"/>
                    </a:cubicBezTo>
                    <a:cubicBezTo>
                      <a:pt x="3" y="8"/>
                      <a:pt x="2" y="8"/>
                      <a:pt x="0" y="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7" name="Freeform 21"/>
              <p:cNvSpPr/>
              <p:nvPr/>
            </p:nvSpPr>
            <p:spPr bwMode="auto">
              <a:xfrm>
                <a:off x="4949441" y="3891177"/>
                <a:ext cx="352419" cy="381253"/>
              </a:xfrm>
              <a:custGeom>
                <a:avLst/>
                <a:gdLst>
                  <a:gd name="T0" fmla="*/ 33 w 123"/>
                  <a:gd name="T1" fmla="*/ 60 h 134"/>
                  <a:gd name="T2" fmla="*/ 55 w 123"/>
                  <a:gd name="T3" fmla="*/ 59 h 134"/>
                  <a:gd name="T4" fmla="*/ 68 w 123"/>
                  <a:gd name="T5" fmla="*/ 45 h 134"/>
                  <a:gd name="T6" fmla="*/ 70 w 123"/>
                  <a:gd name="T7" fmla="*/ 35 h 134"/>
                  <a:gd name="T8" fmla="*/ 77 w 123"/>
                  <a:gd name="T9" fmla="*/ 35 h 134"/>
                  <a:gd name="T10" fmla="*/ 77 w 123"/>
                  <a:gd name="T11" fmla="*/ 94 h 134"/>
                  <a:gd name="T12" fmla="*/ 75 w 123"/>
                  <a:gd name="T13" fmla="*/ 94 h 134"/>
                  <a:gd name="T14" fmla="*/ 70 w 123"/>
                  <a:gd name="T15" fmla="*/ 94 h 134"/>
                  <a:gd name="T16" fmla="*/ 69 w 123"/>
                  <a:gd name="T17" fmla="*/ 83 h 134"/>
                  <a:gd name="T18" fmla="*/ 54 w 123"/>
                  <a:gd name="T19" fmla="*/ 69 h 134"/>
                  <a:gd name="T20" fmla="*/ 33 w 123"/>
                  <a:gd name="T21" fmla="*/ 69 h 134"/>
                  <a:gd name="T22" fmla="*/ 33 w 123"/>
                  <a:gd name="T23" fmla="*/ 73 h 134"/>
                  <a:gd name="T24" fmla="*/ 33 w 123"/>
                  <a:gd name="T25" fmla="*/ 114 h 134"/>
                  <a:gd name="T26" fmla="*/ 43 w 123"/>
                  <a:gd name="T27" fmla="*/ 124 h 134"/>
                  <a:gd name="T28" fmla="*/ 68 w 123"/>
                  <a:gd name="T29" fmla="*/ 124 h 134"/>
                  <a:gd name="T30" fmla="*/ 112 w 123"/>
                  <a:gd name="T31" fmla="*/ 96 h 134"/>
                  <a:gd name="T32" fmla="*/ 115 w 123"/>
                  <a:gd name="T33" fmla="*/ 90 h 134"/>
                  <a:gd name="T34" fmla="*/ 115 w 123"/>
                  <a:gd name="T35" fmla="*/ 90 h 134"/>
                  <a:gd name="T36" fmla="*/ 123 w 123"/>
                  <a:gd name="T37" fmla="*/ 92 h 134"/>
                  <a:gd name="T38" fmla="*/ 109 w 123"/>
                  <a:gd name="T39" fmla="*/ 134 h 134"/>
                  <a:gd name="T40" fmla="*/ 0 w 123"/>
                  <a:gd name="T41" fmla="*/ 134 h 134"/>
                  <a:gd name="T42" fmla="*/ 0 w 123"/>
                  <a:gd name="T43" fmla="*/ 127 h 134"/>
                  <a:gd name="T44" fmla="*/ 8 w 123"/>
                  <a:gd name="T45" fmla="*/ 126 h 134"/>
                  <a:gd name="T46" fmla="*/ 15 w 123"/>
                  <a:gd name="T47" fmla="*/ 120 h 134"/>
                  <a:gd name="T48" fmla="*/ 16 w 123"/>
                  <a:gd name="T49" fmla="*/ 113 h 134"/>
                  <a:gd name="T50" fmla="*/ 16 w 123"/>
                  <a:gd name="T51" fmla="*/ 20 h 134"/>
                  <a:gd name="T52" fmla="*/ 5 w 123"/>
                  <a:gd name="T53" fmla="*/ 7 h 134"/>
                  <a:gd name="T54" fmla="*/ 0 w 123"/>
                  <a:gd name="T55" fmla="*/ 7 h 134"/>
                  <a:gd name="T56" fmla="*/ 0 w 123"/>
                  <a:gd name="T57" fmla="*/ 0 h 134"/>
                  <a:gd name="T58" fmla="*/ 105 w 123"/>
                  <a:gd name="T59" fmla="*/ 0 h 134"/>
                  <a:gd name="T60" fmla="*/ 117 w 123"/>
                  <a:gd name="T61" fmla="*/ 35 h 134"/>
                  <a:gd name="T62" fmla="*/ 109 w 123"/>
                  <a:gd name="T63" fmla="*/ 38 h 134"/>
                  <a:gd name="T64" fmla="*/ 107 w 123"/>
                  <a:gd name="T65" fmla="*/ 34 h 134"/>
                  <a:gd name="T66" fmla="*/ 105 w 123"/>
                  <a:gd name="T67" fmla="*/ 29 h 134"/>
                  <a:gd name="T68" fmla="*/ 78 w 123"/>
                  <a:gd name="T69" fmla="*/ 11 h 134"/>
                  <a:gd name="T70" fmla="*/ 42 w 123"/>
                  <a:gd name="T71" fmla="*/ 10 h 134"/>
                  <a:gd name="T72" fmla="*/ 33 w 123"/>
                  <a:gd name="T73" fmla="*/ 10 h 134"/>
                  <a:gd name="T74" fmla="*/ 33 w 123"/>
                  <a:gd name="T75" fmla="*/ 6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3" h="134">
                    <a:moveTo>
                      <a:pt x="33" y="60"/>
                    </a:moveTo>
                    <a:cubicBezTo>
                      <a:pt x="41" y="60"/>
                      <a:pt x="48" y="61"/>
                      <a:pt x="55" y="59"/>
                    </a:cubicBezTo>
                    <a:cubicBezTo>
                      <a:pt x="63" y="57"/>
                      <a:pt x="67" y="53"/>
                      <a:pt x="68" y="45"/>
                    </a:cubicBezTo>
                    <a:cubicBezTo>
                      <a:pt x="69" y="42"/>
                      <a:pt x="69" y="39"/>
                      <a:pt x="70" y="35"/>
                    </a:cubicBezTo>
                    <a:cubicBezTo>
                      <a:pt x="72" y="35"/>
                      <a:pt x="75" y="35"/>
                      <a:pt x="77" y="35"/>
                    </a:cubicBezTo>
                    <a:cubicBezTo>
                      <a:pt x="77" y="55"/>
                      <a:pt x="77" y="74"/>
                      <a:pt x="77" y="94"/>
                    </a:cubicBezTo>
                    <a:cubicBezTo>
                      <a:pt x="76" y="94"/>
                      <a:pt x="75" y="94"/>
                      <a:pt x="75" y="94"/>
                    </a:cubicBezTo>
                    <a:cubicBezTo>
                      <a:pt x="73" y="94"/>
                      <a:pt x="71" y="94"/>
                      <a:pt x="70" y="94"/>
                    </a:cubicBezTo>
                    <a:cubicBezTo>
                      <a:pt x="69" y="90"/>
                      <a:pt x="69" y="86"/>
                      <a:pt x="69" y="83"/>
                    </a:cubicBezTo>
                    <a:cubicBezTo>
                      <a:pt x="67" y="74"/>
                      <a:pt x="63" y="70"/>
                      <a:pt x="54" y="69"/>
                    </a:cubicBezTo>
                    <a:cubicBezTo>
                      <a:pt x="47" y="69"/>
                      <a:pt x="40" y="69"/>
                      <a:pt x="33" y="69"/>
                    </a:cubicBezTo>
                    <a:cubicBezTo>
                      <a:pt x="33" y="71"/>
                      <a:pt x="33" y="72"/>
                      <a:pt x="33" y="73"/>
                    </a:cubicBezTo>
                    <a:cubicBezTo>
                      <a:pt x="33" y="87"/>
                      <a:pt x="33" y="101"/>
                      <a:pt x="33" y="114"/>
                    </a:cubicBezTo>
                    <a:cubicBezTo>
                      <a:pt x="33" y="123"/>
                      <a:pt x="34" y="124"/>
                      <a:pt x="43" y="124"/>
                    </a:cubicBezTo>
                    <a:cubicBezTo>
                      <a:pt x="51" y="124"/>
                      <a:pt x="60" y="124"/>
                      <a:pt x="68" y="124"/>
                    </a:cubicBezTo>
                    <a:cubicBezTo>
                      <a:pt x="89" y="124"/>
                      <a:pt x="103" y="114"/>
                      <a:pt x="112" y="96"/>
                    </a:cubicBezTo>
                    <a:cubicBezTo>
                      <a:pt x="113" y="94"/>
                      <a:pt x="114" y="92"/>
                      <a:pt x="115" y="90"/>
                    </a:cubicBezTo>
                    <a:cubicBezTo>
                      <a:pt x="115" y="90"/>
                      <a:pt x="115" y="90"/>
                      <a:pt x="115" y="90"/>
                    </a:cubicBezTo>
                    <a:cubicBezTo>
                      <a:pt x="118" y="90"/>
                      <a:pt x="120" y="91"/>
                      <a:pt x="123" y="92"/>
                    </a:cubicBezTo>
                    <a:cubicBezTo>
                      <a:pt x="118" y="107"/>
                      <a:pt x="113" y="120"/>
                      <a:pt x="109" y="134"/>
                    </a:cubicBezTo>
                    <a:cubicBezTo>
                      <a:pt x="72" y="134"/>
                      <a:pt x="36" y="134"/>
                      <a:pt x="0" y="134"/>
                    </a:cubicBezTo>
                    <a:cubicBezTo>
                      <a:pt x="0" y="132"/>
                      <a:pt x="0" y="130"/>
                      <a:pt x="0" y="127"/>
                    </a:cubicBezTo>
                    <a:cubicBezTo>
                      <a:pt x="2" y="127"/>
                      <a:pt x="5" y="126"/>
                      <a:pt x="8" y="126"/>
                    </a:cubicBezTo>
                    <a:cubicBezTo>
                      <a:pt x="12" y="126"/>
                      <a:pt x="14" y="124"/>
                      <a:pt x="15" y="120"/>
                    </a:cubicBezTo>
                    <a:cubicBezTo>
                      <a:pt x="15" y="118"/>
                      <a:pt x="16" y="115"/>
                      <a:pt x="16" y="113"/>
                    </a:cubicBezTo>
                    <a:cubicBezTo>
                      <a:pt x="16" y="82"/>
                      <a:pt x="16" y="51"/>
                      <a:pt x="16" y="20"/>
                    </a:cubicBezTo>
                    <a:cubicBezTo>
                      <a:pt x="16" y="10"/>
                      <a:pt x="14" y="8"/>
                      <a:pt x="5" y="7"/>
                    </a:cubicBezTo>
                    <a:cubicBezTo>
                      <a:pt x="3" y="7"/>
                      <a:pt x="1" y="7"/>
                      <a:pt x="0" y="7"/>
                    </a:cubicBezTo>
                    <a:cubicBezTo>
                      <a:pt x="0" y="4"/>
                      <a:pt x="0" y="2"/>
                      <a:pt x="0" y="0"/>
                    </a:cubicBezTo>
                    <a:cubicBezTo>
                      <a:pt x="34" y="0"/>
                      <a:pt x="69" y="0"/>
                      <a:pt x="105" y="0"/>
                    </a:cubicBezTo>
                    <a:cubicBezTo>
                      <a:pt x="109" y="11"/>
                      <a:pt x="112" y="22"/>
                      <a:pt x="117" y="35"/>
                    </a:cubicBezTo>
                    <a:cubicBezTo>
                      <a:pt x="114" y="36"/>
                      <a:pt x="112" y="37"/>
                      <a:pt x="109" y="38"/>
                    </a:cubicBezTo>
                    <a:cubicBezTo>
                      <a:pt x="108" y="36"/>
                      <a:pt x="108" y="35"/>
                      <a:pt x="107" y="34"/>
                    </a:cubicBezTo>
                    <a:cubicBezTo>
                      <a:pt x="107" y="32"/>
                      <a:pt x="106" y="31"/>
                      <a:pt x="105" y="29"/>
                    </a:cubicBezTo>
                    <a:cubicBezTo>
                      <a:pt x="100" y="18"/>
                      <a:pt x="90" y="11"/>
                      <a:pt x="78" y="11"/>
                    </a:cubicBezTo>
                    <a:cubicBezTo>
                      <a:pt x="66" y="10"/>
                      <a:pt x="54" y="10"/>
                      <a:pt x="42" y="10"/>
                    </a:cubicBezTo>
                    <a:cubicBezTo>
                      <a:pt x="39" y="10"/>
                      <a:pt x="36" y="10"/>
                      <a:pt x="33" y="10"/>
                    </a:cubicBezTo>
                    <a:cubicBezTo>
                      <a:pt x="33" y="26"/>
                      <a:pt x="33" y="43"/>
                      <a:pt x="33" y="6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8" name="Freeform 22"/>
              <p:cNvSpPr/>
              <p:nvPr/>
            </p:nvSpPr>
            <p:spPr bwMode="auto">
              <a:xfrm>
                <a:off x="5897767" y="3891177"/>
                <a:ext cx="358826" cy="381253"/>
              </a:xfrm>
              <a:custGeom>
                <a:avLst/>
                <a:gdLst>
                  <a:gd name="T0" fmla="*/ 43 w 126"/>
                  <a:gd name="T1" fmla="*/ 134 h 134"/>
                  <a:gd name="T2" fmla="*/ 0 w 126"/>
                  <a:gd name="T3" fmla="*/ 134 h 134"/>
                  <a:gd name="T4" fmla="*/ 0 w 126"/>
                  <a:gd name="T5" fmla="*/ 127 h 134"/>
                  <a:gd name="T6" fmla="*/ 7 w 126"/>
                  <a:gd name="T7" fmla="*/ 126 h 134"/>
                  <a:gd name="T8" fmla="*/ 16 w 126"/>
                  <a:gd name="T9" fmla="*/ 118 h 134"/>
                  <a:gd name="T10" fmla="*/ 16 w 126"/>
                  <a:gd name="T11" fmla="*/ 110 h 134"/>
                  <a:gd name="T12" fmla="*/ 16 w 126"/>
                  <a:gd name="T13" fmla="*/ 18 h 134"/>
                  <a:gd name="T14" fmla="*/ 5 w 126"/>
                  <a:gd name="T15" fmla="*/ 7 h 134"/>
                  <a:gd name="T16" fmla="*/ 0 w 126"/>
                  <a:gd name="T17" fmla="*/ 7 h 134"/>
                  <a:gd name="T18" fmla="*/ 0 w 126"/>
                  <a:gd name="T19" fmla="*/ 0 h 134"/>
                  <a:gd name="T20" fmla="*/ 40 w 126"/>
                  <a:gd name="T21" fmla="*/ 0 h 134"/>
                  <a:gd name="T22" fmla="*/ 98 w 126"/>
                  <a:gd name="T23" fmla="*/ 100 h 134"/>
                  <a:gd name="T24" fmla="*/ 99 w 126"/>
                  <a:gd name="T25" fmla="*/ 96 h 134"/>
                  <a:gd name="T26" fmla="*/ 99 w 126"/>
                  <a:gd name="T27" fmla="*/ 24 h 134"/>
                  <a:gd name="T28" fmla="*/ 98 w 126"/>
                  <a:gd name="T29" fmla="*/ 17 h 134"/>
                  <a:gd name="T30" fmla="*/ 89 w 126"/>
                  <a:gd name="T31" fmla="*/ 7 h 134"/>
                  <a:gd name="T32" fmla="*/ 83 w 126"/>
                  <a:gd name="T33" fmla="*/ 7 h 134"/>
                  <a:gd name="T34" fmla="*/ 83 w 126"/>
                  <a:gd name="T35" fmla="*/ 4 h 134"/>
                  <a:gd name="T36" fmla="*/ 83 w 126"/>
                  <a:gd name="T37" fmla="*/ 0 h 134"/>
                  <a:gd name="T38" fmla="*/ 125 w 126"/>
                  <a:gd name="T39" fmla="*/ 0 h 134"/>
                  <a:gd name="T40" fmla="*/ 126 w 126"/>
                  <a:gd name="T41" fmla="*/ 3 h 134"/>
                  <a:gd name="T42" fmla="*/ 126 w 126"/>
                  <a:gd name="T43" fmla="*/ 7 h 134"/>
                  <a:gd name="T44" fmla="*/ 120 w 126"/>
                  <a:gd name="T45" fmla="*/ 7 h 134"/>
                  <a:gd name="T46" fmla="*/ 110 w 126"/>
                  <a:gd name="T47" fmla="*/ 16 h 134"/>
                  <a:gd name="T48" fmla="*/ 110 w 126"/>
                  <a:gd name="T49" fmla="*/ 26 h 134"/>
                  <a:gd name="T50" fmla="*/ 110 w 126"/>
                  <a:gd name="T51" fmla="*/ 128 h 134"/>
                  <a:gd name="T52" fmla="*/ 110 w 126"/>
                  <a:gd name="T53" fmla="*/ 134 h 134"/>
                  <a:gd name="T54" fmla="*/ 98 w 126"/>
                  <a:gd name="T55" fmla="*/ 134 h 134"/>
                  <a:gd name="T56" fmla="*/ 28 w 126"/>
                  <a:gd name="T57" fmla="*/ 14 h 134"/>
                  <a:gd name="T58" fmla="*/ 28 w 126"/>
                  <a:gd name="T59" fmla="*/ 14 h 134"/>
                  <a:gd name="T60" fmla="*/ 27 w 126"/>
                  <a:gd name="T61" fmla="*/ 17 h 134"/>
                  <a:gd name="T62" fmla="*/ 27 w 126"/>
                  <a:gd name="T63" fmla="*/ 110 h 134"/>
                  <a:gd name="T64" fmla="*/ 28 w 126"/>
                  <a:gd name="T65" fmla="*/ 118 h 134"/>
                  <a:gd name="T66" fmla="*/ 36 w 126"/>
                  <a:gd name="T67" fmla="*/ 126 h 134"/>
                  <a:gd name="T68" fmla="*/ 43 w 126"/>
                  <a:gd name="T69" fmla="*/ 127 h 134"/>
                  <a:gd name="T70" fmla="*/ 43 w 126"/>
                  <a:gd name="T7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6" h="134">
                    <a:moveTo>
                      <a:pt x="43" y="134"/>
                    </a:moveTo>
                    <a:cubicBezTo>
                      <a:pt x="29" y="134"/>
                      <a:pt x="14" y="134"/>
                      <a:pt x="0" y="134"/>
                    </a:cubicBezTo>
                    <a:cubicBezTo>
                      <a:pt x="0" y="132"/>
                      <a:pt x="0" y="130"/>
                      <a:pt x="0" y="127"/>
                    </a:cubicBezTo>
                    <a:cubicBezTo>
                      <a:pt x="2" y="127"/>
                      <a:pt x="5" y="127"/>
                      <a:pt x="7" y="126"/>
                    </a:cubicBezTo>
                    <a:cubicBezTo>
                      <a:pt x="13" y="125"/>
                      <a:pt x="15" y="123"/>
                      <a:pt x="16" y="118"/>
                    </a:cubicBezTo>
                    <a:cubicBezTo>
                      <a:pt x="16" y="115"/>
                      <a:pt x="16" y="113"/>
                      <a:pt x="16" y="110"/>
                    </a:cubicBezTo>
                    <a:cubicBezTo>
                      <a:pt x="16" y="80"/>
                      <a:pt x="16" y="49"/>
                      <a:pt x="16" y="18"/>
                    </a:cubicBezTo>
                    <a:cubicBezTo>
                      <a:pt x="16" y="9"/>
                      <a:pt x="14" y="8"/>
                      <a:pt x="5" y="7"/>
                    </a:cubicBezTo>
                    <a:cubicBezTo>
                      <a:pt x="4" y="7"/>
                      <a:pt x="2" y="7"/>
                      <a:pt x="0" y="7"/>
                    </a:cubicBezTo>
                    <a:cubicBezTo>
                      <a:pt x="0" y="4"/>
                      <a:pt x="0" y="2"/>
                      <a:pt x="0" y="0"/>
                    </a:cubicBezTo>
                    <a:cubicBezTo>
                      <a:pt x="13" y="0"/>
                      <a:pt x="26" y="0"/>
                      <a:pt x="40" y="0"/>
                    </a:cubicBezTo>
                    <a:cubicBezTo>
                      <a:pt x="59" y="33"/>
                      <a:pt x="78" y="66"/>
                      <a:pt x="98" y="100"/>
                    </a:cubicBezTo>
                    <a:cubicBezTo>
                      <a:pt x="98" y="98"/>
                      <a:pt x="99" y="97"/>
                      <a:pt x="99" y="96"/>
                    </a:cubicBezTo>
                    <a:cubicBezTo>
                      <a:pt x="99" y="72"/>
                      <a:pt x="99" y="48"/>
                      <a:pt x="99" y="24"/>
                    </a:cubicBezTo>
                    <a:cubicBezTo>
                      <a:pt x="99" y="22"/>
                      <a:pt x="99" y="19"/>
                      <a:pt x="98" y="17"/>
                    </a:cubicBezTo>
                    <a:cubicBezTo>
                      <a:pt x="97" y="11"/>
                      <a:pt x="95" y="8"/>
                      <a:pt x="89" y="7"/>
                    </a:cubicBezTo>
                    <a:cubicBezTo>
                      <a:pt x="87" y="7"/>
                      <a:pt x="85" y="7"/>
                      <a:pt x="83" y="7"/>
                    </a:cubicBezTo>
                    <a:cubicBezTo>
                      <a:pt x="83" y="6"/>
                      <a:pt x="83" y="5"/>
                      <a:pt x="83" y="4"/>
                    </a:cubicBezTo>
                    <a:cubicBezTo>
                      <a:pt x="83" y="2"/>
                      <a:pt x="83" y="1"/>
                      <a:pt x="83" y="0"/>
                    </a:cubicBezTo>
                    <a:cubicBezTo>
                      <a:pt x="97" y="0"/>
                      <a:pt x="111" y="0"/>
                      <a:pt x="125" y="0"/>
                    </a:cubicBezTo>
                    <a:cubicBezTo>
                      <a:pt x="125" y="1"/>
                      <a:pt x="126" y="2"/>
                      <a:pt x="126" y="3"/>
                    </a:cubicBezTo>
                    <a:cubicBezTo>
                      <a:pt x="126" y="4"/>
                      <a:pt x="126" y="5"/>
                      <a:pt x="126" y="7"/>
                    </a:cubicBezTo>
                    <a:cubicBezTo>
                      <a:pt x="124" y="7"/>
                      <a:pt x="122" y="7"/>
                      <a:pt x="120" y="7"/>
                    </a:cubicBezTo>
                    <a:cubicBezTo>
                      <a:pt x="114" y="8"/>
                      <a:pt x="111" y="11"/>
                      <a:pt x="110" y="16"/>
                    </a:cubicBezTo>
                    <a:cubicBezTo>
                      <a:pt x="110" y="20"/>
                      <a:pt x="110" y="23"/>
                      <a:pt x="110" y="26"/>
                    </a:cubicBezTo>
                    <a:cubicBezTo>
                      <a:pt x="110" y="60"/>
                      <a:pt x="110" y="94"/>
                      <a:pt x="110" y="128"/>
                    </a:cubicBezTo>
                    <a:cubicBezTo>
                      <a:pt x="110" y="130"/>
                      <a:pt x="110" y="132"/>
                      <a:pt x="110" y="134"/>
                    </a:cubicBezTo>
                    <a:cubicBezTo>
                      <a:pt x="106" y="134"/>
                      <a:pt x="102" y="134"/>
                      <a:pt x="98" y="134"/>
                    </a:cubicBezTo>
                    <a:cubicBezTo>
                      <a:pt x="75" y="94"/>
                      <a:pt x="52" y="54"/>
                      <a:pt x="28" y="14"/>
                    </a:cubicBezTo>
                    <a:cubicBezTo>
                      <a:pt x="28" y="14"/>
                      <a:pt x="28" y="14"/>
                      <a:pt x="28" y="14"/>
                    </a:cubicBezTo>
                    <a:cubicBezTo>
                      <a:pt x="27" y="15"/>
                      <a:pt x="27" y="16"/>
                      <a:pt x="27" y="17"/>
                    </a:cubicBezTo>
                    <a:cubicBezTo>
                      <a:pt x="27" y="48"/>
                      <a:pt x="27" y="79"/>
                      <a:pt x="27" y="110"/>
                    </a:cubicBezTo>
                    <a:cubicBezTo>
                      <a:pt x="27" y="113"/>
                      <a:pt x="27" y="116"/>
                      <a:pt x="28" y="118"/>
                    </a:cubicBezTo>
                    <a:cubicBezTo>
                      <a:pt x="29" y="123"/>
                      <a:pt x="31" y="125"/>
                      <a:pt x="36" y="126"/>
                    </a:cubicBezTo>
                    <a:cubicBezTo>
                      <a:pt x="38" y="126"/>
                      <a:pt x="41" y="127"/>
                      <a:pt x="43" y="127"/>
                    </a:cubicBezTo>
                    <a:cubicBezTo>
                      <a:pt x="43" y="129"/>
                      <a:pt x="43" y="132"/>
                      <a:pt x="43"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9" name="Freeform 23"/>
              <p:cNvSpPr/>
              <p:nvPr/>
            </p:nvSpPr>
            <p:spPr bwMode="auto">
              <a:xfrm>
                <a:off x="6285428" y="3878362"/>
                <a:ext cx="397272" cy="410087"/>
              </a:xfrm>
              <a:custGeom>
                <a:avLst/>
                <a:gdLst>
                  <a:gd name="T0" fmla="*/ 87 w 139"/>
                  <a:gd name="T1" fmla="*/ 79 h 144"/>
                  <a:gd name="T2" fmla="*/ 87 w 139"/>
                  <a:gd name="T3" fmla="*/ 71 h 144"/>
                  <a:gd name="T4" fmla="*/ 139 w 139"/>
                  <a:gd name="T5" fmla="*/ 71 h 144"/>
                  <a:gd name="T6" fmla="*/ 139 w 139"/>
                  <a:gd name="T7" fmla="*/ 79 h 144"/>
                  <a:gd name="T8" fmla="*/ 133 w 139"/>
                  <a:gd name="T9" fmla="*/ 79 h 144"/>
                  <a:gd name="T10" fmla="*/ 124 w 139"/>
                  <a:gd name="T11" fmla="*/ 88 h 144"/>
                  <a:gd name="T12" fmla="*/ 124 w 139"/>
                  <a:gd name="T13" fmla="*/ 95 h 144"/>
                  <a:gd name="T14" fmla="*/ 124 w 139"/>
                  <a:gd name="T15" fmla="*/ 134 h 144"/>
                  <a:gd name="T16" fmla="*/ 124 w 139"/>
                  <a:gd name="T17" fmla="*/ 139 h 144"/>
                  <a:gd name="T18" fmla="*/ 115 w 139"/>
                  <a:gd name="T19" fmla="*/ 139 h 144"/>
                  <a:gd name="T20" fmla="*/ 110 w 139"/>
                  <a:gd name="T21" fmla="*/ 128 h 144"/>
                  <a:gd name="T22" fmla="*/ 105 w 139"/>
                  <a:gd name="T23" fmla="*/ 131 h 144"/>
                  <a:gd name="T24" fmla="*/ 56 w 139"/>
                  <a:gd name="T25" fmla="*/ 141 h 144"/>
                  <a:gd name="T26" fmla="*/ 10 w 139"/>
                  <a:gd name="T27" fmla="*/ 103 h 144"/>
                  <a:gd name="T28" fmla="*/ 15 w 139"/>
                  <a:gd name="T29" fmla="*/ 33 h 144"/>
                  <a:gd name="T30" fmla="*/ 56 w 139"/>
                  <a:gd name="T31" fmla="*/ 3 h 144"/>
                  <a:gd name="T32" fmla="*/ 99 w 139"/>
                  <a:gd name="T33" fmla="*/ 11 h 144"/>
                  <a:gd name="T34" fmla="*/ 102 w 139"/>
                  <a:gd name="T35" fmla="*/ 13 h 144"/>
                  <a:gd name="T36" fmla="*/ 105 w 139"/>
                  <a:gd name="T37" fmla="*/ 5 h 144"/>
                  <a:gd name="T38" fmla="*/ 112 w 139"/>
                  <a:gd name="T39" fmla="*/ 5 h 144"/>
                  <a:gd name="T40" fmla="*/ 122 w 139"/>
                  <a:gd name="T41" fmla="*/ 46 h 144"/>
                  <a:gd name="T42" fmla="*/ 114 w 139"/>
                  <a:gd name="T43" fmla="*/ 49 h 144"/>
                  <a:gd name="T44" fmla="*/ 112 w 139"/>
                  <a:gd name="T45" fmla="*/ 44 h 144"/>
                  <a:gd name="T46" fmla="*/ 100 w 139"/>
                  <a:gd name="T47" fmla="*/ 25 h 144"/>
                  <a:gd name="T48" fmla="*/ 42 w 139"/>
                  <a:gd name="T49" fmla="*/ 23 h 144"/>
                  <a:gd name="T50" fmla="*/ 24 w 139"/>
                  <a:gd name="T51" fmla="*/ 62 h 144"/>
                  <a:gd name="T52" fmla="*/ 34 w 139"/>
                  <a:gd name="T53" fmla="*/ 109 h 144"/>
                  <a:gd name="T54" fmla="*/ 77 w 139"/>
                  <a:gd name="T55" fmla="*/ 131 h 144"/>
                  <a:gd name="T56" fmla="*/ 101 w 139"/>
                  <a:gd name="T57" fmla="*/ 120 h 144"/>
                  <a:gd name="T58" fmla="*/ 106 w 139"/>
                  <a:gd name="T59" fmla="*/ 109 h 144"/>
                  <a:gd name="T60" fmla="*/ 106 w 139"/>
                  <a:gd name="T61" fmla="*/ 90 h 144"/>
                  <a:gd name="T62" fmla="*/ 96 w 139"/>
                  <a:gd name="T63" fmla="*/ 79 h 144"/>
                  <a:gd name="T64" fmla="*/ 87 w 139"/>
                  <a:gd name="T65" fmla="*/ 7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9" h="144">
                    <a:moveTo>
                      <a:pt x="87" y="79"/>
                    </a:moveTo>
                    <a:cubicBezTo>
                      <a:pt x="87" y="76"/>
                      <a:pt x="87" y="74"/>
                      <a:pt x="87" y="71"/>
                    </a:cubicBezTo>
                    <a:cubicBezTo>
                      <a:pt x="105" y="71"/>
                      <a:pt x="122" y="71"/>
                      <a:pt x="139" y="71"/>
                    </a:cubicBezTo>
                    <a:cubicBezTo>
                      <a:pt x="139" y="74"/>
                      <a:pt x="139" y="76"/>
                      <a:pt x="139" y="79"/>
                    </a:cubicBezTo>
                    <a:cubicBezTo>
                      <a:pt x="137" y="79"/>
                      <a:pt x="135" y="79"/>
                      <a:pt x="133" y="79"/>
                    </a:cubicBezTo>
                    <a:cubicBezTo>
                      <a:pt x="127" y="79"/>
                      <a:pt x="125" y="81"/>
                      <a:pt x="124" y="88"/>
                    </a:cubicBezTo>
                    <a:cubicBezTo>
                      <a:pt x="124" y="90"/>
                      <a:pt x="124" y="93"/>
                      <a:pt x="124" y="95"/>
                    </a:cubicBezTo>
                    <a:cubicBezTo>
                      <a:pt x="124" y="108"/>
                      <a:pt x="124" y="121"/>
                      <a:pt x="124" y="134"/>
                    </a:cubicBezTo>
                    <a:cubicBezTo>
                      <a:pt x="124" y="135"/>
                      <a:pt x="124" y="137"/>
                      <a:pt x="124" y="139"/>
                    </a:cubicBezTo>
                    <a:cubicBezTo>
                      <a:pt x="121" y="139"/>
                      <a:pt x="118" y="139"/>
                      <a:pt x="115" y="139"/>
                    </a:cubicBezTo>
                    <a:cubicBezTo>
                      <a:pt x="113" y="136"/>
                      <a:pt x="112" y="132"/>
                      <a:pt x="110" y="128"/>
                    </a:cubicBezTo>
                    <a:cubicBezTo>
                      <a:pt x="108" y="129"/>
                      <a:pt x="107" y="130"/>
                      <a:pt x="105" y="131"/>
                    </a:cubicBezTo>
                    <a:cubicBezTo>
                      <a:pt x="90" y="140"/>
                      <a:pt x="74" y="144"/>
                      <a:pt x="56" y="141"/>
                    </a:cubicBezTo>
                    <a:cubicBezTo>
                      <a:pt x="34" y="137"/>
                      <a:pt x="18" y="124"/>
                      <a:pt x="10" y="103"/>
                    </a:cubicBezTo>
                    <a:cubicBezTo>
                      <a:pt x="0" y="79"/>
                      <a:pt x="1" y="55"/>
                      <a:pt x="15" y="33"/>
                    </a:cubicBezTo>
                    <a:cubicBezTo>
                      <a:pt x="24" y="17"/>
                      <a:pt x="38" y="6"/>
                      <a:pt x="56" y="3"/>
                    </a:cubicBezTo>
                    <a:cubicBezTo>
                      <a:pt x="71" y="0"/>
                      <a:pt x="86" y="2"/>
                      <a:pt x="99" y="11"/>
                    </a:cubicBezTo>
                    <a:cubicBezTo>
                      <a:pt x="100" y="12"/>
                      <a:pt x="101" y="12"/>
                      <a:pt x="102" y="13"/>
                    </a:cubicBezTo>
                    <a:cubicBezTo>
                      <a:pt x="103" y="10"/>
                      <a:pt x="104" y="7"/>
                      <a:pt x="105" y="5"/>
                    </a:cubicBezTo>
                    <a:cubicBezTo>
                      <a:pt x="107" y="5"/>
                      <a:pt x="109" y="5"/>
                      <a:pt x="112" y="5"/>
                    </a:cubicBezTo>
                    <a:cubicBezTo>
                      <a:pt x="115" y="18"/>
                      <a:pt x="119" y="32"/>
                      <a:pt x="122" y="46"/>
                    </a:cubicBezTo>
                    <a:cubicBezTo>
                      <a:pt x="120" y="47"/>
                      <a:pt x="117" y="48"/>
                      <a:pt x="114" y="49"/>
                    </a:cubicBezTo>
                    <a:cubicBezTo>
                      <a:pt x="114" y="47"/>
                      <a:pt x="113" y="45"/>
                      <a:pt x="112" y="44"/>
                    </a:cubicBezTo>
                    <a:cubicBezTo>
                      <a:pt x="109" y="37"/>
                      <a:pt x="105" y="30"/>
                      <a:pt x="100" y="25"/>
                    </a:cubicBezTo>
                    <a:cubicBezTo>
                      <a:pt x="84" y="8"/>
                      <a:pt x="59" y="7"/>
                      <a:pt x="42" y="23"/>
                    </a:cubicBezTo>
                    <a:cubicBezTo>
                      <a:pt x="31" y="34"/>
                      <a:pt x="25" y="47"/>
                      <a:pt x="24" y="62"/>
                    </a:cubicBezTo>
                    <a:cubicBezTo>
                      <a:pt x="22" y="79"/>
                      <a:pt x="25" y="95"/>
                      <a:pt x="34" y="109"/>
                    </a:cubicBezTo>
                    <a:cubicBezTo>
                      <a:pt x="44" y="125"/>
                      <a:pt x="59" y="132"/>
                      <a:pt x="77" y="131"/>
                    </a:cubicBezTo>
                    <a:cubicBezTo>
                      <a:pt x="86" y="130"/>
                      <a:pt x="94" y="127"/>
                      <a:pt x="101" y="120"/>
                    </a:cubicBezTo>
                    <a:cubicBezTo>
                      <a:pt x="104" y="117"/>
                      <a:pt x="106" y="114"/>
                      <a:pt x="106" y="109"/>
                    </a:cubicBezTo>
                    <a:cubicBezTo>
                      <a:pt x="106" y="103"/>
                      <a:pt x="107" y="96"/>
                      <a:pt x="106" y="90"/>
                    </a:cubicBezTo>
                    <a:cubicBezTo>
                      <a:pt x="106" y="82"/>
                      <a:pt x="104" y="81"/>
                      <a:pt x="96" y="79"/>
                    </a:cubicBezTo>
                    <a:cubicBezTo>
                      <a:pt x="94" y="79"/>
                      <a:pt x="91" y="79"/>
                      <a:pt x="87" y="79"/>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0" name="Freeform 25"/>
              <p:cNvSpPr/>
              <p:nvPr/>
            </p:nvSpPr>
            <p:spPr bwMode="auto">
              <a:xfrm>
                <a:off x="9005458" y="3884769"/>
                <a:ext cx="323584" cy="397272"/>
              </a:xfrm>
              <a:custGeom>
                <a:avLst/>
                <a:gdLst>
                  <a:gd name="T0" fmla="*/ 103 w 113"/>
                  <a:gd name="T1" fmla="*/ 44 h 140"/>
                  <a:gd name="T2" fmla="*/ 95 w 113"/>
                  <a:gd name="T3" fmla="*/ 46 h 140"/>
                  <a:gd name="T4" fmla="*/ 92 w 113"/>
                  <a:gd name="T5" fmla="*/ 41 h 140"/>
                  <a:gd name="T6" fmla="*/ 72 w 113"/>
                  <a:gd name="T7" fmla="*/ 18 h 140"/>
                  <a:gd name="T8" fmla="*/ 38 w 113"/>
                  <a:gd name="T9" fmla="*/ 12 h 140"/>
                  <a:gd name="T10" fmla="*/ 25 w 113"/>
                  <a:gd name="T11" fmla="*/ 19 h 140"/>
                  <a:gd name="T12" fmla="*/ 26 w 113"/>
                  <a:gd name="T13" fmla="*/ 44 h 140"/>
                  <a:gd name="T14" fmla="*/ 42 w 113"/>
                  <a:gd name="T15" fmla="*/ 53 h 140"/>
                  <a:gd name="T16" fmla="*/ 70 w 113"/>
                  <a:gd name="T17" fmla="*/ 62 h 140"/>
                  <a:gd name="T18" fmla="*/ 90 w 113"/>
                  <a:gd name="T19" fmla="*/ 70 h 140"/>
                  <a:gd name="T20" fmla="*/ 97 w 113"/>
                  <a:gd name="T21" fmla="*/ 125 h 140"/>
                  <a:gd name="T22" fmla="*/ 56 w 113"/>
                  <a:gd name="T23" fmla="*/ 140 h 140"/>
                  <a:gd name="T24" fmla="*/ 25 w 113"/>
                  <a:gd name="T25" fmla="*/ 128 h 140"/>
                  <a:gd name="T26" fmla="*/ 21 w 113"/>
                  <a:gd name="T27" fmla="*/ 125 h 140"/>
                  <a:gd name="T28" fmla="*/ 16 w 113"/>
                  <a:gd name="T29" fmla="*/ 137 h 140"/>
                  <a:gd name="T30" fmla="*/ 10 w 113"/>
                  <a:gd name="T31" fmla="*/ 137 h 140"/>
                  <a:gd name="T32" fmla="*/ 1 w 113"/>
                  <a:gd name="T33" fmla="*/ 89 h 140"/>
                  <a:gd name="T34" fmla="*/ 10 w 113"/>
                  <a:gd name="T35" fmla="*/ 87 h 140"/>
                  <a:gd name="T36" fmla="*/ 13 w 113"/>
                  <a:gd name="T37" fmla="*/ 95 h 140"/>
                  <a:gd name="T38" fmla="*/ 36 w 113"/>
                  <a:gd name="T39" fmla="*/ 122 h 140"/>
                  <a:gd name="T40" fmla="*/ 69 w 113"/>
                  <a:gd name="T41" fmla="*/ 128 h 140"/>
                  <a:gd name="T42" fmla="*/ 85 w 113"/>
                  <a:gd name="T43" fmla="*/ 119 h 140"/>
                  <a:gd name="T44" fmla="*/ 81 w 113"/>
                  <a:gd name="T45" fmla="*/ 86 h 140"/>
                  <a:gd name="T46" fmla="*/ 63 w 113"/>
                  <a:gd name="T47" fmla="*/ 79 h 140"/>
                  <a:gd name="T48" fmla="*/ 38 w 113"/>
                  <a:gd name="T49" fmla="*/ 71 h 140"/>
                  <a:gd name="T50" fmla="*/ 19 w 113"/>
                  <a:gd name="T51" fmla="*/ 62 h 140"/>
                  <a:gd name="T52" fmla="*/ 15 w 113"/>
                  <a:gd name="T53" fmla="*/ 13 h 140"/>
                  <a:gd name="T54" fmla="*/ 51 w 113"/>
                  <a:gd name="T55" fmla="*/ 0 h 140"/>
                  <a:gd name="T56" fmla="*/ 81 w 113"/>
                  <a:gd name="T57" fmla="*/ 10 h 140"/>
                  <a:gd name="T58" fmla="*/ 82 w 113"/>
                  <a:gd name="T59" fmla="*/ 11 h 140"/>
                  <a:gd name="T60" fmla="*/ 83 w 113"/>
                  <a:gd name="T61" fmla="*/ 11 h 140"/>
                  <a:gd name="T62" fmla="*/ 87 w 113"/>
                  <a:gd name="T63" fmla="*/ 2 h 140"/>
                  <a:gd name="T64" fmla="*/ 93 w 113"/>
                  <a:gd name="T65" fmla="*/ 2 h 140"/>
                  <a:gd name="T66" fmla="*/ 103 w 113"/>
                  <a:gd name="T67" fmla="*/ 4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3" h="140">
                    <a:moveTo>
                      <a:pt x="103" y="44"/>
                    </a:moveTo>
                    <a:cubicBezTo>
                      <a:pt x="100" y="45"/>
                      <a:pt x="98" y="45"/>
                      <a:pt x="95" y="46"/>
                    </a:cubicBezTo>
                    <a:cubicBezTo>
                      <a:pt x="94" y="44"/>
                      <a:pt x="93" y="43"/>
                      <a:pt x="92" y="41"/>
                    </a:cubicBezTo>
                    <a:cubicBezTo>
                      <a:pt x="87" y="32"/>
                      <a:pt x="81" y="24"/>
                      <a:pt x="72" y="18"/>
                    </a:cubicBezTo>
                    <a:cubicBezTo>
                      <a:pt x="61" y="11"/>
                      <a:pt x="50" y="9"/>
                      <a:pt x="38" y="12"/>
                    </a:cubicBezTo>
                    <a:cubicBezTo>
                      <a:pt x="33" y="13"/>
                      <a:pt x="28" y="16"/>
                      <a:pt x="25" y="19"/>
                    </a:cubicBezTo>
                    <a:cubicBezTo>
                      <a:pt x="18" y="27"/>
                      <a:pt x="19" y="38"/>
                      <a:pt x="26" y="44"/>
                    </a:cubicBezTo>
                    <a:cubicBezTo>
                      <a:pt x="31" y="49"/>
                      <a:pt x="36" y="51"/>
                      <a:pt x="42" y="53"/>
                    </a:cubicBezTo>
                    <a:cubicBezTo>
                      <a:pt x="51" y="56"/>
                      <a:pt x="61" y="59"/>
                      <a:pt x="70" y="62"/>
                    </a:cubicBezTo>
                    <a:cubicBezTo>
                      <a:pt x="77" y="64"/>
                      <a:pt x="84" y="67"/>
                      <a:pt x="90" y="70"/>
                    </a:cubicBezTo>
                    <a:cubicBezTo>
                      <a:pt x="113" y="83"/>
                      <a:pt x="112" y="111"/>
                      <a:pt x="97" y="125"/>
                    </a:cubicBezTo>
                    <a:cubicBezTo>
                      <a:pt x="85" y="137"/>
                      <a:pt x="71" y="140"/>
                      <a:pt x="56" y="140"/>
                    </a:cubicBezTo>
                    <a:cubicBezTo>
                      <a:pt x="44" y="139"/>
                      <a:pt x="34" y="135"/>
                      <a:pt x="25" y="128"/>
                    </a:cubicBezTo>
                    <a:cubicBezTo>
                      <a:pt x="24" y="127"/>
                      <a:pt x="23" y="126"/>
                      <a:pt x="21" y="125"/>
                    </a:cubicBezTo>
                    <a:cubicBezTo>
                      <a:pt x="19" y="129"/>
                      <a:pt x="18" y="133"/>
                      <a:pt x="16" y="137"/>
                    </a:cubicBezTo>
                    <a:cubicBezTo>
                      <a:pt x="14" y="137"/>
                      <a:pt x="12" y="137"/>
                      <a:pt x="10" y="137"/>
                    </a:cubicBezTo>
                    <a:cubicBezTo>
                      <a:pt x="7" y="121"/>
                      <a:pt x="4" y="105"/>
                      <a:pt x="1" y="89"/>
                    </a:cubicBezTo>
                    <a:cubicBezTo>
                      <a:pt x="4" y="88"/>
                      <a:pt x="7" y="88"/>
                      <a:pt x="10" y="87"/>
                    </a:cubicBezTo>
                    <a:cubicBezTo>
                      <a:pt x="11" y="90"/>
                      <a:pt x="12" y="93"/>
                      <a:pt x="13" y="95"/>
                    </a:cubicBezTo>
                    <a:cubicBezTo>
                      <a:pt x="18" y="106"/>
                      <a:pt x="26" y="116"/>
                      <a:pt x="36" y="122"/>
                    </a:cubicBezTo>
                    <a:cubicBezTo>
                      <a:pt x="46" y="129"/>
                      <a:pt x="57" y="131"/>
                      <a:pt x="69" y="128"/>
                    </a:cubicBezTo>
                    <a:cubicBezTo>
                      <a:pt x="75" y="127"/>
                      <a:pt x="80" y="123"/>
                      <a:pt x="85" y="119"/>
                    </a:cubicBezTo>
                    <a:cubicBezTo>
                      <a:pt x="94" y="110"/>
                      <a:pt x="94" y="93"/>
                      <a:pt x="81" y="86"/>
                    </a:cubicBezTo>
                    <a:cubicBezTo>
                      <a:pt x="75" y="83"/>
                      <a:pt x="69" y="81"/>
                      <a:pt x="63" y="79"/>
                    </a:cubicBezTo>
                    <a:cubicBezTo>
                      <a:pt x="55" y="76"/>
                      <a:pt x="46" y="74"/>
                      <a:pt x="38" y="71"/>
                    </a:cubicBezTo>
                    <a:cubicBezTo>
                      <a:pt x="31" y="69"/>
                      <a:pt x="25" y="66"/>
                      <a:pt x="19" y="62"/>
                    </a:cubicBezTo>
                    <a:cubicBezTo>
                      <a:pt x="1" y="51"/>
                      <a:pt x="0" y="27"/>
                      <a:pt x="15" y="13"/>
                    </a:cubicBezTo>
                    <a:cubicBezTo>
                      <a:pt x="25" y="3"/>
                      <a:pt x="37" y="0"/>
                      <a:pt x="51" y="0"/>
                    </a:cubicBezTo>
                    <a:cubicBezTo>
                      <a:pt x="62" y="0"/>
                      <a:pt x="72" y="3"/>
                      <a:pt x="81" y="10"/>
                    </a:cubicBezTo>
                    <a:cubicBezTo>
                      <a:pt x="81" y="10"/>
                      <a:pt x="81" y="11"/>
                      <a:pt x="82" y="11"/>
                    </a:cubicBezTo>
                    <a:cubicBezTo>
                      <a:pt x="82" y="11"/>
                      <a:pt x="82" y="11"/>
                      <a:pt x="83" y="11"/>
                    </a:cubicBezTo>
                    <a:cubicBezTo>
                      <a:pt x="84" y="8"/>
                      <a:pt x="85" y="5"/>
                      <a:pt x="87" y="2"/>
                    </a:cubicBezTo>
                    <a:cubicBezTo>
                      <a:pt x="89" y="2"/>
                      <a:pt x="91" y="2"/>
                      <a:pt x="93" y="2"/>
                    </a:cubicBezTo>
                    <a:cubicBezTo>
                      <a:pt x="96" y="16"/>
                      <a:pt x="100" y="30"/>
                      <a:pt x="103" y="4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1" name="Freeform 27"/>
              <p:cNvSpPr>
                <a:spLocks noEditPoints="1"/>
              </p:cNvSpPr>
              <p:nvPr/>
            </p:nvSpPr>
            <p:spPr bwMode="auto">
              <a:xfrm>
                <a:off x="4616246" y="3887973"/>
                <a:ext cx="323584" cy="384457"/>
              </a:xfrm>
              <a:custGeom>
                <a:avLst/>
                <a:gdLst>
                  <a:gd name="T0" fmla="*/ 33 w 113"/>
                  <a:gd name="T1" fmla="*/ 78 h 135"/>
                  <a:gd name="T2" fmla="*/ 33 w 113"/>
                  <a:gd name="T3" fmla="*/ 82 h 135"/>
                  <a:gd name="T4" fmla="*/ 33 w 113"/>
                  <a:gd name="T5" fmla="*/ 114 h 135"/>
                  <a:gd name="T6" fmla="*/ 33 w 113"/>
                  <a:gd name="T7" fmla="*/ 118 h 135"/>
                  <a:gd name="T8" fmla="*/ 43 w 113"/>
                  <a:gd name="T9" fmla="*/ 128 h 135"/>
                  <a:gd name="T10" fmla="*/ 49 w 113"/>
                  <a:gd name="T11" fmla="*/ 128 h 135"/>
                  <a:gd name="T12" fmla="*/ 49 w 113"/>
                  <a:gd name="T13" fmla="*/ 135 h 135"/>
                  <a:gd name="T14" fmla="*/ 0 w 113"/>
                  <a:gd name="T15" fmla="*/ 135 h 135"/>
                  <a:gd name="T16" fmla="*/ 0 w 113"/>
                  <a:gd name="T17" fmla="*/ 128 h 135"/>
                  <a:gd name="T18" fmla="*/ 8 w 113"/>
                  <a:gd name="T19" fmla="*/ 127 h 135"/>
                  <a:gd name="T20" fmla="*/ 15 w 113"/>
                  <a:gd name="T21" fmla="*/ 120 h 135"/>
                  <a:gd name="T22" fmla="*/ 15 w 113"/>
                  <a:gd name="T23" fmla="*/ 114 h 135"/>
                  <a:gd name="T24" fmla="*/ 15 w 113"/>
                  <a:gd name="T25" fmla="*/ 21 h 135"/>
                  <a:gd name="T26" fmla="*/ 15 w 113"/>
                  <a:gd name="T27" fmla="*/ 14 h 135"/>
                  <a:gd name="T28" fmla="*/ 9 w 113"/>
                  <a:gd name="T29" fmla="*/ 9 h 135"/>
                  <a:gd name="T30" fmla="*/ 0 w 113"/>
                  <a:gd name="T31" fmla="*/ 8 h 135"/>
                  <a:gd name="T32" fmla="*/ 0 w 113"/>
                  <a:gd name="T33" fmla="*/ 1 h 135"/>
                  <a:gd name="T34" fmla="*/ 4 w 113"/>
                  <a:gd name="T35" fmla="*/ 0 h 135"/>
                  <a:gd name="T36" fmla="*/ 56 w 113"/>
                  <a:gd name="T37" fmla="*/ 0 h 135"/>
                  <a:gd name="T38" fmla="*/ 73 w 113"/>
                  <a:gd name="T39" fmla="*/ 1 h 135"/>
                  <a:gd name="T40" fmla="*/ 106 w 113"/>
                  <a:gd name="T41" fmla="*/ 50 h 135"/>
                  <a:gd name="T42" fmla="*/ 78 w 113"/>
                  <a:gd name="T43" fmla="*/ 76 h 135"/>
                  <a:gd name="T44" fmla="*/ 55 w 113"/>
                  <a:gd name="T45" fmla="*/ 78 h 135"/>
                  <a:gd name="T46" fmla="*/ 33 w 113"/>
                  <a:gd name="T47" fmla="*/ 78 h 135"/>
                  <a:gd name="T48" fmla="*/ 33 w 113"/>
                  <a:gd name="T49" fmla="*/ 68 h 135"/>
                  <a:gd name="T50" fmla="*/ 67 w 113"/>
                  <a:gd name="T51" fmla="*/ 67 h 135"/>
                  <a:gd name="T52" fmla="*/ 85 w 113"/>
                  <a:gd name="T53" fmla="*/ 52 h 135"/>
                  <a:gd name="T54" fmla="*/ 87 w 113"/>
                  <a:gd name="T55" fmla="*/ 29 h 135"/>
                  <a:gd name="T56" fmla="*/ 66 w 113"/>
                  <a:gd name="T57" fmla="*/ 11 h 135"/>
                  <a:gd name="T58" fmla="*/ 34 w 113"/>
                  <a:gd name="T59" fmla="*/ 11 h 135"/>
                  <a:gd name="T60" fmla="*/ 33 w 113"/>
                  <a:gd name="T61" fmla="*/ 11 h 135"/>
                  <a:gd name="T62" fmla="*/ 33 w 113"/>
                  <a:gd name="T63" fmla="*/ 68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3" h="135">
                    <a:moveTo>
                      <a:pt x="33" y="78"/>
                    </a:moveTo>
                    <a:cubicBezTo>
                      <a:pt x="33" y="80"/>
                      <a:pt x="33" y="81"/>
                      <a:pt x="33" y="82"/>
                    </a:cubicBezTo>
                    <a:cubicBezTo>
                      <a:pt x="33" y="93"/>
                      <a:pt x="33" y="103"/>
                      <a:pt x="33" y="114"/>
                    </a:cubicBezTo>
                    <a:cubicBezTo>
                      <a:pt x="33" y="115"/>
                      <a:pt x="33" y="117"/>
                      <a:pt x="33" y="118"/>
                    </a:cubicBezTo>
                    <a:cubicBezTo>
                      <a:pt x="34" y="125"/>
                      <a:pt x="35" y="127"/>
                      <a:pt x="43" y="128"/>
                    </a:cubicBezTo>
                    <a:cubicBezTo>
                      <a:pt x="45" y="128"/>
                      <a:pt x="47" y="128"/>
                      <a:pt x="49" y="128"/>
                    </a:cubicBezTo>
                    <a:cubicBezTo>
                      <a:pt x="49" y="130"/>
                      <a:pt x="49" y="133"/>
                      <a:pt x="49" y="135"/>
                    </a:cubicBezTo>
                    <a:cubicBezTo>
                      <a:pt x="33" y="135"/>
                      <a:pt x="16" y="135"/>
                      <a:pt x="0" y="135"/>
                    </a:cubicBezTo>
                    <a:cubicBezTo>
                      <a:pt x="0" y="133"/>
                      <a:pt x="0" y="131"/>
                      <a:pt x="0" y="128"/>
                    </a:cubicBezTo>
                    <a:cubicBezTo>
                      <a:pt x="2" y="128"/>
                      <a:pt x="5" y="128"/>
                      <a:pt x="8" y="127"/>
                    </a:cubicBezTo>
                    <a:cubicBezTo>
                      <a:pt x="13" y="126"/>
                      <a:pt x="14" y="125"/>
                      <a:pt x="15" y="120"/>
                    </a:cubicBezTo>
                    <a:cubicBezTo>
                      <a:pt x="15" y="118"/>
                      <a:pt x="15" y="116"/>
                      <a:pt x="15" y="114"/>
                    </a:cubicBezTo>
                    <a:cubicBezTo>
                      <a:pt x="16" y="83"/>
                      <a:pt x="16" y="52"/>
                      <a:pt x="15" y="21"/>
                    </a:cubicBezTo>
                    <a:cubicBezTo>
                      <a:pt x="15" y="19"/>
                      <a:pt x="15" y="16"/>
                      <a:pt x="15" y="14"/>
                    </a:cubicBezTo>
                    <a:cubicBezTo>
                      <a:pt x="14" y="11"/>
                      <a:pt x="12" y="9"/>
                      <a:pt x="9" y="9"/>
                    </a:cubicBezTo>
                    <a:cubicBezTo>
                      <a:pt x="6" y="8"/>
                      <a:pt x="3" y="8"/>
                      <a:pt x="0" y="8"/>
                    </a:cubicBezTo>
                    <a:cubicBezTo>
                      <a:pt x="0" y="5"/>
                      <a:pt x="0" y="3"/>
                      <a:pt x="0" y="1"/>
                    </a:cubicBezTo>
                    <a:cubicBezTo>
                      <a:pt x="1" y="0"/>
                      <a:pt x="3" y="0"/>
                      <a:pt x="4" y="0"/>
                    </a:cubicBezTo>
                    <a:cubicBezTo>
                      <a:pt x="21" y="0"/>
                      <a:pt x="39" y="0"/>
                      <a:pt x="56" y="0"/>
                    </a:cubicBezTo>
                    <a:cubicBezTo>
                      <a:pt x="62" y="0"/>
                      <a:pt x="68" y="1"/>
                      <a:pt x="73" y="1"/>
                    </a:cubicBezTo>
                    <a:cubicBezTo>
                      <a:pt x="98" y="4"/>
                      <a:pt x="113" y="26"/>
                      <a:pt x="106" y="50"/>
                    </a:cubicBezTo>
                    <a:cubicBezTo>
                      <a:pt x="102" y="64"/>
                      <a:pt x="93" y="73"/>
                      <a:pt x="78" y="76"/>
                    </a:cubicBezTo>
                    <a:cubicBezTo>
                      <a:pt x="70" y="77"/>
                      <a:pt x="63" y="77"/>
                      <a:pt x="55" y="78"/>
                    </a:cubicBezTo>
                    <a:cubicBezTo>
                      <a:pt x="48" y="78"/>
                      <a:pt x="41" y="78"/>
                      <a:pt x="33" y="78"/>
                    </a:cubicBezTo>
                    <a:close/>
                    <a:moveTo>
                      <a:pt x="33" y="68"/>
                    </a:moveTo>
                    <a:cubicBezTo>
                      <a:pt x="45" y="67"/>
                      <a:pt x="56" y="68"/>
                      <a:pt x="67" y="67"/>
                    </a:cubicBezTo>
                    <a:cubicBezTo>
                      <a:pt x="76" y="66"/>
                      <a:pt x="82" y="60"/>
                      <a:pt x="85" y="52"/>
                    </a:cubicBezTo>
                    <a:cubicBezTo>
                      <a:pt x="89" y="45"/>
                      <a:pt x="89" y="37"/>
                      <a:pt x="87" y="29"/>
                    </a:cubicBezTo>
                    <a:cubicBezTo>
                      <a:pt x="84" y="19"/>
                      <a:pt x="78" y="12"/>
                      <a:pt x="66" y="11"/>
                    </a:cubicBezTo>
                    <a:cubicBezTo>
                      <a:pt x="56" y="11"/>
                      <a:pt x="45" y="11"/>
                      <a:pt x="34" y="11"/>
                    </a:cubicBezTo>
                    <a:cubicBezTo>
                      <a:pt x="34" y="11"/>
                      <a:pt x="34" y="11"/>
                      <a:pt x="33" y="11"/>
                    </a:cubicBezTo>
                    <a:cubicBezTo>
                      <a:pt x="33" y="30"/>
                      <a:pt x="33" y="48"/>
                      <a:pt x="33" y="68"/>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2" name="Freeform 29"/>
              <p:cNvSpPr/>
              <p:nvPr/>
            </p:nvSpPr>
            <p:spPr bwMode="auto">
              <a:xfrm>
                <a:off x="6858909" y="3891177"/>
                <a:ext cx="381253" cy="394068"/>
              </a:xfrm>
              <a:custGeom>
                <a:avLst/>
                <a:gdLst>
                  <a:gd name="T0" fmla="*/ 49 w 133"/>
                  <a:gd name="T1" fmla="*/ 0 h 138"/>
                  <a:gd name="T2" fmla="*/ 49 w 133"/>
                  <a:gd name="T3" fmla="*/ 7 h 138"/>
                  <a:gd name="T4" fmla="*/ 41 w 133"/>
                  <a:gd name="T5" fmla="*/ 8 h 138"/>
                  <a:gd name="T6" fmla="*/ 34 w 133"/>
                  <a:gd name="T7" fmla="*/ 15 h 138"/>
                  <a:gd name="T8" fmla="*/ 33 w 133"/>
                  <a:gd name="T9" fmla="*/ 23 h 138"/>
                  <a:gd name="T10" fmla="*/ 33 w 133"/>
                  <a:gd name="T11" fmla="*/ 83 h 138"/>
                  <a:gd name="T12" fmla="*/ 34 w 133"/>
                  <a:gd name="T13" fmla="*/ 96 h 138"/>
                  <a:gd name="T14" fmla="*/ 60 w 133"/>
                  <a:gd name="T15" fmla="*/ 124 h 138"/>
                  <a:gd name="T16" fmla="*/ 100 w 133"/>
                  <a:gd name="T17" fmla="*/ 110 h 138"/>
                  <a:gd name="T18" fmla="*/ 106 w 133"/>
                  <a:gd name="T19" fmla="*/ 94 h 138"/>
                  <a:gd name="T20" fmla="*/ 107 w 133"/>
                  <a:gd name="T21" fmla="*/ 80 h 138"/>
                  <a:gd name="T22" fmla="*/ 107 w 133"/>
                  <a:gd name="T23" fmla="*/ 24 h 138"/>
                  <a:gd name="T24" fmla="*/ 106 w 133"/>
                  <a:gd name="T25" fmla="*/ 15 h 138"/>
                  <a:gd name="T26" fmla="*/ 97 w 133"/>
                  <a:gd name="T27" fmla="*/ 8 h 138"/>
                  <a:gd name="T28" fmla="*/ 91 w 133"/>
                  <a:gd name="T29" fmla="*/ 7 h 138"/>
                  <a:gd name="T30" fmla="*/ 91 w 133"/>
                  <a:gd name="T31" fmla="*/ 0 h 138"/>
                  <a:gd name="T32" fmla="*/ 133 w 133"/>
                  <a:gd name="T33" fmla="*/ 0 h 138"/>
                  <a:gd name="T34" fmla="*/ 133 w 133"/>
                  <a:gd name="T35" fmla="*/ 7 h 138"/>
                  <a:gd name="T36" fmla="*/ 126 w 133"/>
                  <a:gd name="T37" fmla="*/ 8 h 138"/>
                  <a:gd name="T38" fmla="*/ 118 w 133"/>
                  <a:gd name="T39" fmla="*/ 15 h 138"/>
                  <a:gd name="T40" fmla="*/ 118 w 133"/>
                  <a:gd name="T41" fmla="*/ 25 h 138"/>
                  <a:gd name="T42" fmla="*/ 117 w 133"/>
                  <a:gd name="T43" fmla="*/ 88 h 138"/>
                  <a:gd name="T44" fmla="*/ 114 w 133"/>
                  <a:gd name="T45" fmla="*/ 105 h 138"/>
                  <a:gd name="T46" fmla="*/ 74 w 133"/>
                  <a:gd name="T47" fmla="*/ 136 h 138"/>
                  <a:gd name="T48" fmla="*/ 35 w 133"/>
                  <a:gd name="T49" fmla="*/ 127 h 138"/>
                  <a:gd name="T50" fmla="*/ 17 w 133"/>
                  <a:gd name="T51" fmla="*/ 96 h 138"/>
                  <a:gd name="T52" fmla="*/ 16 w 133"/>
                  <a:gd name="T53" fmla="*/ 83 h 138"/>
                  <a:gd name="T54" fmla="*/ 16 w 133"/>
                  <a:gd name="T55" fmla="*/ 25 h 138"/>
                  <a:gd name="T56" fmla="*/ 16 w 133"/>
                  <a:gd name="T57" fmla="*/ 15 h 138"/>
                  <a:gd name="T58" fmla="*/ 8 w 133"/>
                  <a:gd name="T59" fmla="*/ 8 h 138"/>
                  <a:gd name="T60" fmla="*/ 0 w 133"/>
                  <a:gd name="T61" fmla="*/ 7 h 138"/>
                  <a:gd name="T62" fmla="*/ 0 w 133"/>
                  <a:gd name="T63" fmla="*/ 0 h 138"/>
                  <a:gd name="T64" fmla="*/ 49 w 133"/>
                  <a:gd name="T6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33" h="138">
                    <a:moveTo>
                      <a:pt x="49" y="0"/>
                    </a:moveTo>
                    <a:cubicBezTo>
                      <a:pt x="49" y="2"/>
                      <a:pt x="49" y="4"/>
                      <a:pt x="49" y="7"/>
                    </a:cubicBezTo>
                    <a:cubicBezTo>
                      <a:pt x="46" y="7"/>
                      <a:pt x="44" y="7"/>
                      <a:pt x="41" y="8"/>
                    </a:cubicBezTo>
                    <a:cubicBezTo>
                      <a:pt x="36" y="8"/>
                      <a:pt x="34" y="10"/>
                      <a:pt x="34" y="15"/>
                    </a:cubicBezTo>
                    <a:cubicBezTo>
                      <a:pt x="33" y="17"/>
                      <a:pt x="33" y="20"/>
                      <a:pt x="33" y="23"/>
                    </a:cubicBezTo>
                    <a:cubicBezTo>
                      <a:pt x="33" y="43"/>
                      <a:pt x="33" y="63"/>
                      <a:pt x="33" y="83"/>
                    </a:cubicBezTo>
                    <a:cubicBezTo>
                      <a:pt x="33" y="87"/>
                      <a:pt x="33" y="92"/>
                      <a:pt x="34" y="96"/>
                    </a:cubicBezTo>
                    <a:cubicBezTo>
                      <a:pt x="36" y="112"/>
                      <a:pt x="46" y="120"/>
                      <a:pt x="60" y="124"/>
                    </a:cubicBezTo>
                    <a:cubicBezTo>
                      <a:pt x="76" y="128"/>
                      <a:pt x="89" y="123"/>
                      <a:pt x="100" y="110"/>
                    </a:cubicBezTo>
                    <a:cubicBezTo>
                      <a:pt x="104" y="106"/>
                      <a:pt x="105" y="100"/>
                      <a:pt x="106" y="94"/>
                    </a:cubicBezTo>
                    <a:cubicBezTo>
                      <a:pt x="106" y="90"/>
                      <a:pt x="106" y="85"/>
                      <a:pt x="107" y="80"/>
                    </a:cubicBezTo>
                    <a:cubicBezTo>
                      <a:pt x="107" y="62"/>
                      <a:pt x="107" y="43"/>
                      <a:pt x="107" y="24"/>
                    </a:cubicBezTo>
                    <a:cubicBezTo>
                      <a:pt x="107" y="21"/>
                      <a:pt x="106" y="18"/>
                      <a:pt x="106" y="15"/>
                    </a:cubicBezTo>
                    <a:cubicBezTo>
                      <a:pt x="105" y="10"/>
                      <a:pt x="103" y="8"/>
                      <a:pt x="97" y="8"/>
                    </a:cubicBezTo>
                    <a:cubicBezTo>
                      <a:pt x="95" y="7"/>
                      <a:pt x="93" y="7"/>
                      <a:pt x="91" y="7"/>
                    </a:cubicBezTo>
                    <a:cubicBezTo>
                      <a:pt x="91" y="4"/>
                      <a:pt x="91" y="2"/>
                      <a:pt x="91" y="0"/>
                    </a:cubicBezTo>
                    <a:cubicBezTo>
                      <a:pt x="105" y="0"/>
                      <a:pt x="119" y="0"/>
                      <a:pt x="133" y="0"/>
                    </a:cubicBezTo>
                    <a:cubicBezTo>
                      <a:pt x="133" y="2"/>
                      <a:pt x="133" y="4"/>
                      <a:pt x="133" y="7"/>
                    </a:cubicBezTo>
                    <a:cubicBezTo>
                      <a:pt x="131" y="7"/>
                      <a:pt x="128" y="7"/>
                      <a:pt x="126" y="8"/>
                    </a:cubicBezTo>
                    <a:cubicBezTo>
                      <a:pt x="121" y="8"/>
                      <a:pt x="119" y="11"/>
                      <a:pt x="118" y="15"/>
                    </a:cubicBezTo>
                    <a:cubicBezTo>
                      <a:pt x="118" y="18"/>
                      <a:pt x="118" y="22"/>
                      <a:pt x="118" y="25"/>
                    </a:cubicBezTo>
                    <a:cubicBezTo>
                      <a:pt x="117" y="46"/>
                      <a:pt x="118" y="67"/>
                      <a:pt x="117" y="88"/>
                    </a:cubicBezTo>
                    <a:cubicBezTo>
                      <a:pt x="117" y="94"/>
                      <a:pt x="116" y="99"/>
                      <a:pt x="114" y="105"/>
                    </a:cubicBezTo>
                    <a:cubicBezTo>
                      <a:pt x="108" y="124"/>
                      <a:pt x="94" y="134"/>
                      <a:pt x="74" y="136"/>
                    </a:cubicBezTo>
                    <a:cubicBezTo>
                      <a:pt x="60" y="138"/>
                      <a:pt x="47" y="135"/>
                      <a:pt x="35" y="127"/>
                    </a:cubicBezTo>
                    <a:cubicBezTo>
                      <a:pt x="24" y="120"/>
                      <a:pt x="18" y="109"/>
                      <a:pt x="17" y="96"/>
                    </a:cubicBezTo>
                    <a:cubicBezTo>
                      <a:pt x="16" y="92"/>
                      <a:pt x="16" y="87"/>
                      <a:pt x="16" y="83"/>
                    </a:cubicBezTo>
                    <a:cubicBezTo>
                      <a:pt x="16" y="64"/>
                      <a:pt x="16" y="45"/>
                      <a:pt x="16" y="25"/>
                    </a:cubicBezTo>
                    <a:cubicBezTo>
                      <a:pt x="16" y="22"/>
                      <a:pt x="16" y="18"/>
                      <a:pt x="16" y="15"/>
                    </a:cubicBezTo>
                    <a:cubicBezTo>
                      <a:pt x="15" y="10"/>
                      <a:pt x="13" y="8"/>
                      <a:pt x="8" y="8"/>
                    </a:cubicBezTo>
                    <a:cubicBezTo>
                      <a:pt x="5" y="7"/>
                      <a:pt x="3" y="7"/>
                      <a:pt x="0" y="7"/>
                    </a:cubicBezTo>
                    <a:cubicBezTo>
                      <a:pt x="0" y="4"/>
                      <a:pt x="0" y="2"/>
                      <a:pt x="0" y="0"/>
                    </a:cubicBezTo>
                    <a:cubicBezTo>
                      <a:pt x="16" y="0"/>
                      <a:pt x="32" y="0"/>
                      <a:pt x="49" y="0"/>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3" name="Freeform 30"/>
              <p:cNvSpPr/>
              <p:nvPr/>
            </p:nvSpPr>
            <p:spPr bwMode="auto">
              <a:xfrm>
                <a:off x="7832866" y="3891177"/>
                <a:ext cx="378049" cy="390864"/>
              </a:xfrm>
              <a:custGeom>
                <a:avLst/>
                <a:gdLst>
                  <a:gd name="T0" fmla="*/ 73 w 133"/>
                  <a:gd name="T1" fmla="*/ 137 h 137"/>
                  <a:gd name="T2" fmla="*/ 64 w 133"/>
                  <a:gd name="T3" fmla="*/ 137 h 137"/>
                  <a:gd name="T4" fmla="*/ 58 w 133"/>
                  <a:gd name="T5" fmla="*/ 133 h 137"/>
                  <a:gd name="T6" fmla="*/ 39 w 133"/>
                  <a:gd name="T7" fmla="*/ 80 h 137"/>
                  <a:gd name="T8" fmla="*/ 17 w 133"/>
                  <a:gd name="T9" fmla="*/ 23 h 137"/>
                  <a:gd name="T10" fmla="*/ 13 w 133"/>
                  <a:gd name="T11" fmla="*/ 14 h 137"/>
                  <a:gd name="T12" fmla="*/ 4 w 133"/>
                  <a:gd name="T13" fmla="*/ 7 h 137"/>
                  <a:gd name="T14" fmla="*/ 0 w 133"/>
                  <a:gd name="T15" fmla="*/ 7 h 137"/>
                  <a:gd name="T16" fmla="*/ 0 w 133"/>
                  <a:gd name="T17" fmla="*/ 0 h 137"/>
                  <a:gd name="T18" fmla="*/ 47 w 133"/>
                  <a:gd name="T19" fmla="*/ 0 h 137"/>
                  <a:gd name="T20" fmla="*/ 47 w 133"/>
                  <a:gd name="T21" fmla="*/ 7 h 137"/>
                  <a:gd name="T22" fmla="*/ 39 w 133"/>
                  <a:gd name="T23" fmla="*/ 8 h 137"/>
                  <a:gd name="T24" fmla="*/ 34 w 133"/>
                  <a:gd name="T25" fmla="*/ 15 h 137"/>
                  <a:gd name="T26" fmla="*/ 35 w 133"/>
                  <a:gd name="T27" fmla="*/ 20 h 137"/>
                  <a:gd name="T28" fmla="*/ 68 w 133"/>
                  <a:gd name="T29" fmla="*/ 112 h 137"/>
                  <a:gd name="T30" fmla="*/ 70 w 133"/>
                  <a:gd name="T31" fmla="*/ 116 h 137"/>
                  <a:gd name="T32" fmla="*/ 72 w 133"/>
                  <a:gd name="T33" fmla="*/ 113 h 137"/>
                  <a:gd name="T34" fmla="*/ 106 w 133"/>
                  <a:gd name="T35" fmla="*/ 18 h 137"/>
                  <a:gd name="T36" fmla="*/ 106 w 133"/>
                  <a:gd name="T37" fmla="*/ 16 h 137"/>
                  <a:gd name="T38" fmla="*/ 101 w 133"/>
                  <a:gd name="T39" fmla="*/ 7 h 137"/>
                  <a:gd name="T40" fmla="*/ 94 w 133"/>
                  <a:gd name="T41" fmla="*/ 7 h 137"/>
                  <a:gd name="T42" fmla="*/ 94 w 133"/>
                  <a:gd name="T43" fmla="*/ 0 h 137"/>
                  <a:gd name="T44" fmla="*/ 133 w 133"/>
                  <a:gd name="T45" fmla="*/ 0 h 137"/>
                  <a:gd name="T46" fmla="*/ 133 w 133"/>
                  <a:gd name="T47" fmla="*/ 7 h 137"/>
                  <a:gd name="T48" fmla="*/ 130 w 133"/>
                  <a:gd name="T49" fmla="*/ 7 h 137"/>
                  <a:gd name="T50" fmla="*/ 119 w 133"/>
                  <a:gd name="T51" fmla="*/ 16 h 137"/>
                  <a:gd name="T52" fmla="*/ 110 w 133"/>
                  <a:gd name="T53" fmla="*/ 38 h 137"/>
                  <a:gd name="T54" fmla="*/ 74 w 133"/>
                  <a:gd name="T55" fmla="*/ 133 h 137"/>
                  <a:gd name="T56" fmla="*/ 73 w 133"/>
                  <a:gd name="T57"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3" h="137">
                    <a:moveTo>
                      <a:pt x="73" y="137"/>
                    </a:moveTo>
                    <a:cubicBezTo>
                      <a:pt x="69" y="137"/>
                      <a:pt x="66" y="137"/>
                      <a:pt x="64" y="137"/>
                    </a:cubicBezTo>
                    <a:cubicBezTo>
                      <a:pt x="61" y="137"/>
                      <a:pt x="59" y="136"/>
                      <a:pt x="58" y="133"/>
                    </a:cubicBezTo>
                    <a:cubicBezTo>
                      <a:pt x="52" y="115"/>
                      <a:pt x="45" y="98"/>
                      <a:pt x="39" y="80"/>
                    </a:cubicBezTo>
                    <a:cubicBezTo>
                      <a:pt x="31" y="61"/>
                      <a:pt x="24" y="42"/>
                      <a:pt x="17" y="23"/>
                    </a:cubicBezTo>
                    <a:cubicBezTo>
                      <a:pt x="16" y="20"/>
                      <a:pt x="15" y="17"/>
                      <a:pt x="13" y="14"/>
                    </a:cubicBezTo>
                    <a:cubicBezTo>
                      <a:pt x="11" y="10"/>
                      <a:pt x="8" y="8"/>
                      <a:pt x="4" y="7"/>
                    </a:cubicBezTo>
                    <a:cubicBezTo>
                      <a:pt x="3" y="7"/>
                      <a:pt x="2" y="7"/>
                      <a:pt x="0" y="7"/>
                    </a:cubicBezTo>
                    <a:cubicBezTo>
                      <a:pt x="0" y="4"/>
                      <a:pt x="0" y="2"/>
                      <a:pt x="0" y="0"/>
                    </a:cubicBezTo>
                    <a:cubicBezTo>
                      <a:pt x="16" y="0"/>
                      <a:pt x="31" y="0"/>
                      <a:pt x="47" y="0"/>
                    </a:cubicBezTo>
                    <a:cubicBezTo>
                      <a:pt x="47" y="2"/>
                      <a:pt x="47" y="4"/>
                      <a:pt x="47" y="7"/>
                    </a:cubicBezTo>
                    <a:cubicBezTo>
                      <a:pt x="44" y="7"/>
                      <a:pt x="42" y="7"/>
                      <a:pt x="39" y="8"/>
                    </a:cubicBezTo>
                    <a:cubicBezTo>
                      <a:pt x="34" y="8"/>
                      <a:pt x="33" y="10"/>
                      <a:pt x="34" y="15"/>
                    </a:cubicBezTo>
                    <a:cubicBezTo>
                      <a:pt x="34" y="17"/>
                      <a:pt x="35" y="19"/>
                      <a:pt x="35" y="20"/>
                    </a:cubicBezTo>
                    <a:cubicBezTo>
                      <a:pt x="46" y="51"/>
                      <a:pt x="57" y="81"/>
                      <a:pt x="68" y="112"/>
                    </a:cubicBezTo>
                    <a:cubicBezTo>
                      <a:pt x="69" y="113"/>
                      <a:pt x="69" y="114"/>
                      <a:pt x="70" y="116"/>
                    </a:cubicBezTo>
                    <a:cubicBezTo>
                      <a:pt x="71" y="114"/>
                      <a:pt x="71" y="113"/>
                      <a:pt x="72" y="113"/>
                    </a:cubicBezTo>
                    <a:cubicBezTo>
                      <a:pt x="83" y="81"/>
                      <a:pt x="94" y="50"/>
                      <a:pt x="106" y="18"/>
                    </a:cubicBezTo>
                    <a:cubicBezTo>
                      <a:pt x="106" y="17"/>
                      <a:pt x="106" y="17"/>
                      <a:pt x="106" y="16"/>
                    </a:cubicBezTo>
                    <a:cubicBezTo>
                      <a:pt x="107" y="10"/>
                      <a:pt x="106" y="8"/>
                      <a:pt x="101" y="7"/>
                    </a:cubicBezTo>
                    <a:cubicBezTo>
                      <a:pt x="98" y="7"/>
                      <a:pt x="96" y="7"/>
                      <a:pt x="94" y="7"/>
                    </a:cubicBezTo>
                    <a:cubicBezTo>
                      <a:pt x="94" y="4"/>
                      <a:pt x="94" y="2"/>
                      <a:pt x="94" y="0"/>
                    </a:cubicBezTo>
                    <a:cubicBezTo>
                      <a:pt x="106" y="0"/>
                      <a:pt x="119" y="0"/>
                      <a:pt x="133" y="0"/>
                    </a:cubicBezTo>
                    <a:cubicBezTo>
                      <a:pt x="133" y="2"/>
                      <a:pt x="133" y="4"/>
                      <a:pt x="133" y="7"/>
                    </a:cubicBezTo>
                    <a:cubicBezTo>
                      <a:pt x="132" y="7"/>
                      <a:pt x="131" y="7"/>
                      <a:pt x="130" y="7"/>
                    </a:cubicBezTo>
                    <a:cubicBezTo>
                      <a:pt x="124" y="8"/>
                      <a:pt x="121" y="11"/>
                      <a:pt x="119" y="16"/>
                    </a:cubicBezTo>
                    <a:cubicBezTo>
                      <a:pt x="116" y="24"/>
                      <a:pt x="113" y="31"/>
                      <a:pt x="110" y="38"/>
                    </a:cubicBezTo>
                    <a:cubicBezTo>
                      <a:pt x="98" y="70"/>
                      <a:pt x="86" y="101"/>
                      <a:pt x="74" y="133"/>
                    </a:cubicBezTo>
                    <a:cubicBezTo>
                      <a:pt x="74" y="134"/>
                      <a:pt x="73" y="135"/>
                      <a:pt x="73" y="13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4" name="Freeform 31"/>
              <p:cNvSpPr/>
              <p:nvPr/>
            </p:nvSpPr>
            <p:spPr bwMode="auto">
              <a:xfrm>
                <a:off x="9844855" y="3891177"/>
                <a:ext cx="342807" cy="384457"/>
              </a:xfrm>
              <a:custGeom>
                <a:avLst/>
                <a:gdLst>
                  <a:gd name="T0" fmla="*/ 85 w 120"/>
                  <a:gd name="T1" fmla="*/ 127 h 135"/>
                  <a:gd name="T2" fmla="*/ 85 w 120"/>
                  <a:gd name="T3" fmla="*/ 134 h 135"/>
                  <a:gd name="T4" fmla="*/ 35 w 120"/>
                  <a:gd name="T5" fmla="*/ 134 h 135"/>
                  <a:gd name="T6" fmla="*/ 35 w 120"/>
                  <a:gd name="T7" fmla="*/ 127 h 135"/>
                  <a:gd name="T8" fmla="*/ 44 w 120"/>
                  <a:gd name="T9" fmla="*/ 126 h 135"/>
                  <a:gd name="T10" fmla="*/ 50 w 120"/>
                  <a:gd name="T11" fmla="*/ 120 h 135"/>
                  <a:gd name="T12" fmla="*/ 51 w 120"/>
                  <a:gd name="T13" fmla="*/ 113 h 135"/>
                  <a:gd name="T14" fmla="*/ 51 w 120"/>
                  <a:gd name="T15" fmla="*/ 85 h 135"/>
                  <a:gd name="T16" fmla="*/ 50 w 120"/>
                  <a:gd name="T17" fmla="*/ 79 h 135"/>
                  <a:gd name="T18" fmla="*/ 17 w 120"/>
                  <a:gd name="T19" fmla="*/ 19 h 135"/>
                  <a:gd name="T20" fmla="*/ 15 w 120"/>
                  <a:gd name="T21" fmla="*/ 15 h 135"/>
                  <a:gd name="T22" fmla="*/ 3 w 120"/>
                  <a:gd name="T23" fmla="*/ 7 h 135"/>
                  <a:gd name="T24" fmla="*/ 0 w 120"/>
                  <a:gd name="T25" fmla="*/ 7 h 135"/>
                  <a:gd name="T26" fmla="*/ 0 w 120"/>
                  <a:gd name="T27" fmla="*/ 0 h 135"/>
                  <a:gd name="T28" fmla="*/ 48 w 120"/>
                  <a:gd name="T29" fmla="*/ 0 h 135"/>
                  <a:gd name="T30" fmla="*/ 48 w 120"/>
                  <a:gd name="T31" fmla="*/ 7 h 135"/>
                  <a:gd name="T32" fmla="*/ 40 w 120"/>
                  <a:gd name="T33" fmla="*/ 7 h 135"/>
                  <a:gd name="T34" fmla="*/ 36 w 120"/>
                  <a:gd name="T35" fmla="*/ 14 h 135"/>
                  <a:gd name="T36" fmla="*/ 37 w 120"/>
                  <a:gd name="T37" fmla="*/ 18 h 135"/>
                  <a:gd name="T38" fmla="*/ 61 w 120"/>
                  <a:gd name="T39" fmla="*/ 64 h 135"/>
                  <a:gd name="T40" fmla="*/ 63 w 120"/>
                  <a:gd name="T41" fmla="*/ 68 h 135"/>
                  <a:gd name="T42" fmla="*/ 66 w 120"/>
                  <a:gd name="T43" fmla="*/ 64 h 135"/>
                  <a:gd name="T44" fmla="*/ 91 w 120"/>
                  <a:gd name="T45" fmla="*/ 18 h 135"/>
                  <a:gd name="T46" fmla="*/ 93 w 120"/>
                  <a:gd name="T47" fmla="*/ 12 h 135"/>
                  <a:gd name="T48" fmla="*/ 90 w 120"/>
                  <a:gd name="T49" fmla="*/ 8 h 135"/>
                  <a:gd name="T50" fmla="*/ 81 w 120"/>
                  <a:gd name="T51" fmla="*/ 7 h 135"/>
                  <a:gd name="T52" fmla="*/ 81 w 120"/>
                  <a:gd name="T53" fmla="*/ 0 h 135"/>
                  <a:gd name="T54" fmla="*/ 120 w 120"/>
                  <a:gd name="T55" fmla="*/ 0 h 135"/>
                  <a:gd name="T56" fmla="*/ 120 w 120"/>
                  <a:gd name="T57" fmla="*/ 7 h 135"/>
                  <a:gd name="T58" fmla="*/ 115 w 120"/>
                  <a:gd name="T59" fmla="*/ 8 h 135"/>
                  <a:gd name="T60" fmla="*/ 108 w 120"/>
                  <a:gd name="T61" fmla="*/ 12 h 135"/>
                  <a:gd name="T62" fmla="*/ 103 w 120"/>
                  <a:gd name="T63" fmla="*/ 19 h 135"/>
                  <a:gd name="T64" fmla="*/ 71 w 120"/>
                  <a:gd name="T65" fmla="*/ 75 h 135"/>
                  <a:gd name="T66" fmla="*/ 69 w 120"/>
                  <a:gd name="T67" fmla="*/ 82 h 135"/>
                  <a:gd name="T68" fmla="*/ 69 w 120"/>
                  <a:gd name="T69" fmla="*/ 111 h 135"/>
                  <a:gd name="T70" fmla="*/ 69 w 120"/>
                  <a:gd name="T71" fmla="*/ 118 h 135"/>
                  <a:gd name="T72" fmla="*/ 77 w 120"/>
                  <a:gd name="T73" fmla="*/ 126 h 135"/>
                  <a:gd name="T74" fmla="*/ 85 w 120"/>
                  <a:gd name="T75" fmla="*/ 12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0" h="135">
                    <a:moveTo>
                      <a:pt x="85" y="127"/>
                    </a:moveTo>
                    <a:cubicBezTo>
                      <a:pt x="85" y="130"/>
                      <a:pt x="85" y="132"/>
                      <a:pt x="85" y="134"/>
                    </a:cubicBezTo>
                    <a:cubicBezTo>
                      <a:pt x="81" y="135"/>
                      <a:pt x="44" y="135"/>
                      <a:pt x="35" y="134"/>
                    </a:cubicBezTo>
                    <a:cubicBezTo>
                      <a:pt x="35" y="132"/>
                      <a:pt x="35" y="130"/>
                      <a:pt x="35" y="127"/>
                    </a:cubicBezTo>
                    <a:cubicBezTo>
                      <a:pt x="38" y="127"/>
                      <a:pt x="41" y="126"/>
                      <a:pt x="44" y="126"/>
                    </a:cubicBezTo>
                    <a:cubicBezTo>
                      <a:pt x="48" y="126"/>
                      <a:pt x="50" y="124"/>
                      <a:pt x="50" y="120"/>
                    </a:cubicBezTo>
                    <a:cubicBezTo>
                      <a:pt x="51" y="118"/>
                      <a:pt x="51" y="115"/>
                      <a:pt x="51" y="113"/>
                    </a:cubicBezTo>
                    <a:cubicBezTo>
                      <a:pt x="51" y="104"/>
                      <a:pt x="51" y="95"/>
                      <a:pt x="51" y="85"/>
                    </a:cubicBezTo>
                    <a:cubicBezTo>
                      <a:pt x="51" y="83"/>
                      <a:pt x="51" y="81"/>
                      <a:pt x="50" y="79"/>
                    </a:cubicBezTo>
                    <a:cubicBezTo>
                      <a:pt x="39" y="59"/>
                      <a:pt x="28" y="39"/>
                      <a:pt x="17" y="19"/>
                    </a:cubicBezTo>
                    <a:cubicBezTo>
                      <a:pt x="16" y="17"/>
                      <a:pt x="15" y="16"/>
                      <a:pt x="15" y="15"/>
                    </a:cubicBezTo>
                    <a:cubicBezTo>
                      <a:pt x="12" y="10"/>
                      <a:pt x="9" y="7"/>
                      <a:pt x="3" y="7"/>
                    </a:cubicBezTo>
                    <a:cubicBezTo>
                      <a:pt x="2" y="7"/>
                      <a:pt x="1" y="7"/>
                      <a:pt x="0" y="7"/>
                    </a:cubicBezTo>
                    <a:cubicBezTo>
                      <a:pt x="0" y="4"/>
                      <a:pt x="0" y="2"/>
                      <a:pt x="0" y="0"/>
                    </a:cubicBezTo>
                    <a:cubicBezTo>
                      <a:pt x="16" y="0"/>
                      <a:pt x="31" y="0"/>
                      <a:pt x="48" y="0"/>
                    </a:cubicBezTo>
                    <a:cubicBezTo>
                      <a:pt x="48" y="2"/>
                      <a:pt x="48" y="4"/>
                      <a:pt x="48" y="7"/>
                    </a:cubicBezTo>
                    <a:cubicBezTo>
                      <a:pt x="45" y="7"/>
                      <a:pt x="42" y="7"/>
                      <a:pt x="40" y="7"/>
                    </a:cubicBezTo>
                    <a:cubicBezTo>
                      <a:pt x="35" y="8"/>
                      <a:pt x="34" y="10"/>
                      <a:pt x="36" y="14"/>
                    </a:cubicBezTo>
                    <a:cubicBezTo>
                      <a:pt x="36" y="15"/>
                      <a:pt x="37" y="17"/>
                      <a:pt x="37" y="18"/>
                    </a:cubicBezTo>
                    <a:cubicBezTo>
                      <a:pt x="45" y="33"/>
                      <a:pt x="53" y="49"/>
                      <a:pt x="61" y="64"/>
                    </a:cubicBezTo>
                    <a:cubicBezTo>
                      <a:pt x="61" y="65"/>
                      <a:pt x="62" y="66"/>
                      <a:pt x="63" y="68"/>
                    </a:cubicBezTo>
                    <a:cubicBezTo>
                      <a:pt x="64" y="66"/>
                      <a:pt x="65" y="65"/>
                      <a:pt x="66" y="64"/>
                    </a:cubicBezTo>
                    <a:cubicBezTo>
                      <a:pt x="74" y="49"/>
                      <a:pt x="82" y="34"/>
                      <a:pt x="91" y="18"/>
                    </a:cubicBezTo>
                    <a:cubicBezTo>
                      <a:pt x="92" y="16"/>
                      <a:pt x="93" y="14"/>
                      <a:pt x="93" y="12"/>
                    </a:cubicBezTo>
                    <a:cubicBezTo>
                      <a:pt x="94" y="9"/>
                      <a:pt x="93" y="8"/>
                      <a:pt x="90" y="8"/>
                    </a:cubicBezTo>
                    <a:cubicBezTo>
                      <a:pt x="87" y="7"/>
                      <a:pt x="85" y="7"/>
                      <a:pt x="81" y="7"/>
                    </a:cubicBezTo>
                    <a:cubicBezTo>
                      <a:pt x="81" y="4"/>
                      <a:pt x="81" y="2"/>
                      <a:pt x="81" y="0"/>
                    </a:cubicBezTo>
                    <a:cubicBezTo>
                      <a:pt x="94" y="0"/>
                      <a:pt x="107" y="0"/>
                      <a:pt x="120" y="0"/>
                    </a:cubicBezTo>
                    <a:cubicBezTo>
                      <a:pt x="120" y="2"/>
                      <a:pt x="120" y="4"/>
                      <a:pt x="120" y="7"/>
                    </a:cubicBezTo>
                    <a:cubicBezTo>
                      <a:pt x="119" y="7"/>
                      <a:pt x="117" y="7"/>
                      <a:pt x="115" y="8"/>
                    </a:cubicBezTo>
                    <a:cubicBezTo>
                      <a:pt x="112" y="8"/>
                      <a:pt x="109" y="9"/>
                      <a:pt x="108" y="12"/>
                    </a:cubicBezTo>
                    <a:cubicBezTo>
                      <a:pt x="106" y="14"/>
                      <a:pt x="104" y="17"/>
                      <a:pt x="103" y="19"/>
                    </a:cubicBezTo>
                    <a:cubicBezTo>
                      <a:pt x="92" y="38"/>
                      <a:pt x="81" y="56"/>
                      <a:pt x="71" y="75"/>
                    </a:cubicBezTo>
                    <a:cubicBezTo>
                      <a:pt x="69" y="77"/>
                      <a:pt x="68" y="80"/>
                      <a:pt x="69" y="82"/>
                    </a:cubicBezTo>
                    <a:cubicBezTo>
                      <a:pt x="69" y="92"/>
                      <a:pt x="69" y="102"/>
                      <a:pt x="69" y="111"/>
                    </a:cubicBezTo>
                    <a:cubicBezTo>
                      <a:pt x="69" y="114"/>
                      <a:pt x="69" y="116"/>
                      <a:pt x="69" y="118"/>
                    </a:cubicBezTo>
                    <a:cubicBezTo>
                      <a:pt x="70" y="124"/>
                      <a:pt x="71" y="125"/>
                      <a:pt x="77" y="126"/>
                    </a:cubicBezTo>
                    <a:cubicBezTo>
                      <a:pt x="80" y="126"/>
                      <a:pt x="82" y="127"/>
                      <a:pt x="85" y="12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5" name="Freeform 32"/>
              <p:cNvSpPr/>
              <p:nvPr/>
            </p:nvSpPr>
            <p:spPr bwMode="auto">
              <a:xfrm>
                <a:off x="9514863" y="3878362"/>
                <a:ext cx="329992" cy="394068"/>
              </a:xfrm>
              <a:custGeom>
                <a:avLst/>
                <a:gdLst>
                  <a:gd name="T0" fmla="*/ 108 w 116"/>
                  <a:gd name="T1" fmla="*/ 42 h 139"/>
                  <a:gd name="T2" fmla="*/ 102 w 116"/>
                  <a:gd name="T3" fmla="*/ 29 h 139"/>
                  <a:gd name="T4" fmla="*/ 72 w 116"/>
                  <a:gd name="T5" fmla="*/ 14 h 139"/>
                  <a:gd name="T6" fmla="*/ 67 w 116"/>
                  <a:gd name="T7" fmla="*/ 18 h 139"/>
                  <a:gd name="T8" fmla="*/ 66 w 116"/>
                  <a:gd name="T9" fmla="*/ 24 h 139"/>
                  <a:gd name="T10" fmla="*/ 66 w 116"/>
                  <a:gd name="T11" fmla="*/ 115 h 139"/>
                  <a:gd name="T12" fmla="*/ 67 w 116"/>
                  <a:gd name="T13" fmla="*/ 123 h 139"/>
                  <a:gd name="T14" fmla="*/ 75 w 116"/>
                  <a:gd name="T15" fmla="*/ 131 h 139"/>
                  <a:gd name="T16" fmla="*/ 83 w 116"/>
                  <a:gd name="T17" fmla="*/ 132 h 139"/>
                  <a:gd name="T18" fmla="*/ 83 w 116"/>
                  <a:gd name="T19" fmla="*/ 139 h 139"/>
                  <a:gd name="T20" fmla="*/ 33 w 116"/>
                  <a:gd name="T21" fmla="*/ 139 h 139"/>
                  <a:gd name="T22" fmla="*/ 33 w 116"/>
                  <a:gd name="T23" fmla="*/ 132 h 139"/>
                  <a:gd name="T24" fmla="*/ 41 w 116"/>
                  <a:gd name="T25" fmla="*/ 131 h 139"/>
                  <a:gd name="T26" fmla="*/ 49 w 116"/>
                  <a:gd name="T27" fmla="*/ 123 h 139"/>
                  <a:gd name="T28" fmla="*/ 49 w 116"/>
                  <a:gd name="T29" fmla="*/ 118 h 139"/>
                  <a:gd name="T30" fmla="*/ 49 w 116"/>
                  <a:gd name="T31" fmla="*/ 22 h 139"/>
                  <a:gd name="T32" fmla="*/ 41 w 116"/>
                  <a:gd name="T33" fmla="*/ 14 h 139"/>
                  <a:gd name="T34" fmla="*/ 32 w 116"/>
                  <a:gd name="T35" fmla="*/ 15 h 139"/>
                  <a:gd name="T36" fmla="*/ 18 w 116"/>
                  <a:gd name="T37" fmla="*/ 23 h 139"/>
                  <a:gd name="T38" fmla="*/ 11 w 116"/>
                  <a:gd name="T39" fmla="*/ 36 h 139"/>
                  <a:gd name="T40" fmla="*/ 8 w 116"/>
                  <a:gd name="T41" fmla="*/ 42 h 139"/>
                  <a:gd name="T42" fmla="*/ 0 w 116"/>
                  <a:gd name="T43" fmla="*/ 39 h 139"/>
                  <a:gd name="T44" fmla="*/ 13 w 116"/>
                  <a:gd name="T45" fmla="*/ 0 h 139"/>
                  <a:gd name="T46" fmla="*/ 19 w 116"/>
                  <a:gd name="T47" fmla="*/ 0 h 139"/>
                  <a:gd name="T48" fmla="*/ 21 w 116"/>
                  <a:gd name="T49" fmla="*/ 4 h 139"/>
                  <a:gd name="T50" fmla="*/ 95 w 116"/>
                  <a:gd name="T51" fmla="*/ 4 h 139"/>
                  <a:gd name="T52" fmla="*/ 97 w 116"/>
                  <a:gd name="T53" fmla="*/ 0 h 139"/>
                  <a:gd name="T54" fmla="*/ 103 w 116"/>
                  <a:gd name="T55" fmla="*/ 0 h 139"/>
                  <a:gd name="T56" fmla="*/ 116 w 116"/>
                  <a:gd name="T57" fmla="*/ 39 h 139"/>
                  <a:gd name="T58" fmla="*/ 108 w 116"/>
                  <a:gd name="T59" fmla="*/ 4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6" h="139">
                    <a:moveTo>
                      <a:pt x="108" y="42"/>
                    </a:moveTo>
                    <a:cubicBezTo>
                      <a:pt x="106" y="37"/>
                      <a:pt x="104" y="33"/>
                      <a:pt x="102" y="29"/>
                    </a:cubicBezTo>
                    <a:cubicBezTo>
                      <a:pt x="96" y="17"/>
                      <a:pt x="85" y="13"/>
                      <a:pt x="72" y="14"/>
                    </a:cubicBezTo>
                    <a:cubicBezTo>
                      <a:pt x="68" y="14"/>
                      <a:pt x="67" y="15"/>
                      <a:pt x="67" y="18"/>
                    </a:cubicBezTo>
                    <a:cubicBezTo>
                      <a:pt x="66" y="20"/>
                      <a:pt x="66" y="22"/>
                      <a:pt x="66" y="24"/>
                    </a:cubicBezTo>
                    <a:cubicBezTo>
                      <a:pt x="66" y="54"/>
                      <a:pt x="66" y="85"/>
                      <a:pt x="66" y="115"/>
                    </a:cubicBezTo>
                    <a:cubicBezTo>
                      <a:pt x="66" y="118"/>
                      <a:pt x="67" y="120"/>
                      <a:pt x="67" y="123"/>
                    </a:cubicBezTo>
                    <a:cubicBezTo>
                      <a:pt x="68" y="128"/>
                      <a:pt x="70" y="130"/>
                      <a:pt x="75" y="131"/>
                    </a:cubicBezTo>
                    <a:cubicBezTo>
                      <a:pt x="78" y="131"/>
                      <a:pt x="80" y="132"/>
                      <a:pt x="83" y="132"/>
                    </a:cubicBezTo>
                    <a:cubicBezTo>
                      <a:pt x="83" y="134"/>
                      <a:pt x="83" y="137"/>
                      <a:pt x="83" y="139"/>
                    </a:cubicBezTo>
                    <a:cubicBezTo>
                      <a:pt x="66" y="139"/>
                      <a:pt x="50" y="139"/>
                      <a:pt x="33" y="139"/>
                    </a:cubicBezTo>
                    <a:cubicBezTo>
                      <a:pt x="33" y="137"/>
                      <a:pt x="33" y="135"/>
                      <a:pt x="33" y="132"/>
                    </a:cubicBezTo>
                    <a:cubicBezTo>
                      <a:pt x="36" y="132"/>
                      <a:pt x="39" y="131"/>
                      <a:pt x="41" y="131"/>
                    </a:cubicBezTo>
                    <a:cubicBezTo>
                      <a:pt x="47" y="130"/>
                      <a:pt x="49" y="128"/>
                      <a:pt x="49" y="123"/>
                    </a:cubicBezTo>
                    <a:cubicBezTo>
                      <a:pt x="49" y="121"/>
                      <a:pt x="49" y="120"/>
                      <a:pt x="49" y="118"/>
                    </a:cubicBezTo>
                    <a:cubicBezTo>
                      <a:pt x="49" y="86"/>
                      <a:pt x="49" y="54"/>
                      <a:pt x="49" y="22"/>
                    </a:cubicBezTo>
                    <a:cubicBezTo>
                      <a:pt x="49" y="14"/>
                      <a:pt x="49" y="13"/>
                      <a:pt x="41" y="14"/>
                    </a:cubicBezTo>
                    <a:cubicBezTo>
                      <a:pt x="38" y="14"/>
                      <a:pt x="35" y="14"/>
                      <a:pt x="32" y="15"/>
                    </a:cubicBezTo>
                    <a:cubicBezTo>
                      <a:pt x="26" y="16"/>
                      <a:pt x="21" y="18"/>
                      <a:pt x="18" y="23"/>
                    </a:cubicBezTo>
                    <a:cubicBezTo>
                      <a:pt x="15" y="27"/>
                      <a:pt x="13" y="32"/>
                      <a:pt x="11" y="36"/>
                    </a:cubicBezTo>
                    <a:cubicBezTo>
                      <a:pt x="10" y="38"/>
                      <a:pt x="9" y="40"/>
                      <a:pt x="8" y="42"/>
                    </a:cubicBezTo>
                    <a:cubicBezTo>
                      <a:pt x="5" y="41"/>
                      <a:pt x="3" y="40"/>
                      <a:pt x="0" y="39"/>
                    </a:cubicBezTo>
                    <a:cubicBezTo>
                      <a:pt x="5" y="26"/>
                      <a:pt x="9" y="13"/>
                      <a:pt x="13" y="0"/>
                    </a:cubicBezTo>
                    <a:cubicBezTo>
                      <a:pt x="15" y="0"/>
                      <a:pt x="17" y="0"/>
                      <a:pt x="19" y="0"/>
                    </a:cubicBezTo>
                    <a:cubicBezTo>
                      <a:pt x="20" y="1"/>
                      <a:pt x="20" y="3"/>
                      <a:pt x="21" y="4"/>
                    </a:cubicBezTo>
                    <a:cubicBezTo>
                      <a:pt x="46" y="4"/>
                      <a:pt x="70" y="4"/>
                      <a:pt x="95" y="4"/>
                    </a:cubicBezTo>
                    <a:cubicBezTo>
                      <a:pt x="95" y="3"/>
                      <a:pt x="96" y="1"/>
                      <a:pt x="97" y="0"/>
                    </a:cubicBezTo>
                    <a:cubicBezTo>
                      <a:pt x="98" y="0"/>
                      <a:pt x="100" y="0"/>
                      <a:pt x="103" y="0"/>
                    </a:cubicBezTo>
                    <a:cubicBezTo>
                      <a:pt x="107" y="13"/>
                      <a:pt x="112" y="26"/>
                      <a:pt x="116" y="39"/>
                    </a:cubicBezTo>
                    <a:cubicBezTo>
                      <a:pt x="113" y="40"/>
                      <a:pt x="111" y="41"/>
                      <a:pt x="108" y="42"/>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6" name="Freeform 33"/>
              <p:cNvSpPr/>
              <p:nvPr/>
            </p:nvSpPr>
            <p:spPr bwMode="auto">
              <a:xfrm>
                <a:off x="5715150" y="3891177"/>
                <a:ext cx="140967" cy="381253"/>
              </a:xfrm>
              <a:custGeom>
                <a:avLst/>
                <a:gdLst>
                  <a:gd name="T0" fmla="*/ 0 w 50"/>
                  <a:gd name="T1" fmla="*/ 134 h 134"/>
                  <a:gd name="T2" fmla="*/ 0 w 50"/>
                  <a:gd name="T3" fmla="*/ 127 h 134"/>
                  <a:gd name="T4" fmla="*/ 9 w 50"/>
                  <a:gd name="T5" fmla="*/ 126 h 134"/>
                  <a:gd name="T6" fmla="*/ 16 w 50"/>
                  <a:gd name="T7" fmla="*/ 119 h 134"/>
                  <a:gd name="T8" fmla="*/ 16 w 50"/>
                  <a:gd name="T9" fmla="*/ 113 h 134"/>
                  <a:gd name="T10" fmla="*/ 16 w 50"/>
                  <a:gd name="T11" fmla="*/ 21 h 134"/>
                  <a:gd name="T12" fmla="*/ 16 w 50"/>
                  <a:gd name="T13" fmla="*/ 13 h 134"/>
                  <a:gd name="T14" fmla="*/ 9 w 50"/>
                  <a:gd name="T15" fmla="*/ 8 h 134"/>
                  <a:gd name="T16" fmla="*/ 1 w 50"/>
                  <a:gd name="T17" fmla="*/ 7 h 134"/>
                  <a:gd name="T18" fmla="*/ 1 w 50"/>
                  <a:gd name="T19" fmla="*/ 0 h 134"/>
                  <a:gd name="T20" fmla="*/ 49 w 50"/>
                  <a:gd name="T21" fmla="*/ 0 h 134"/>
                  <a:gd name="T22" fmla="*/ 49 w 50"/>
                  <a:gd name="T23" fmla="*/ 7 h 134"/>
                  <a:gd name="T24" fmla="*/ 42 w 50"/>
                  <a:gd name="T25" fmla="*/ 8 h 134"/>
                  <a:gd name="T26" fmla="*/ 34 w 50"/>
                  <a:gd name="T27" fmla="*/ 15 h 134"/>
                  <a:gd name="T28" fmla="*/ 33 w 50"/>
                  <a:gd name="T29" fmla="*/ 23 h 134"/>
                  <a:gd name="T30" fmla="*/ 33 w 50"/>
                  <a:gd name="T31" fmla="*/ 113 h 134"/>
                  <a:gd name="T32" fmla="*/ 46 w 50"/>
                  <a:gd name="T33" fmla="*/ 127 h 134"/>
                  <a:gd name="T34" fmla="*/ 49 w 50"/>
                  <a:gd name="T35" fmla="*/ 127 h 134"/>
                  <a:gd name="T36" fmla="*/ 50 w 50"/>
                  <a:gd name="T37" fmla="*/ 131 h 134"/>
                  <a:gd name="T38" fmla="*/ 49 w 50"/>
                  <a:gd name="T39" fmla="*/ 134 h 134"/>
                  <a:gd name="T40" fmla="*/ 0 w 50"/>
                  <a:gd name="T41"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134">
                    <a:moveTo>
                      <a:pt x="0" y="134"/>
                    </a:moveTo>
                    <a:cubicBezTo>
                      <a:pt x="0" y="132"/>
                      <a:pt x="0" y="130"/>
                      <a:pt x="0" y="127"/>
                    </a:cubicBezTo>
                    <a:cubicBezTo>
                      <a:pt x="3" y="127"/>
                      <a:pt x="6" y="127"/>
                      <a:pt x="9" y="126"/>
                    </a:cubicBezTo>
                    <a:cubicBezTo>
                      <a:pt x="13" y="125"/>
                      <a:pt x="15" y="124"/>
                      <a:pt x="16" y="119"/>
                    </a:cubicBezTo>
                    <a:cubicBezTo>
                      <a:pt x="16" y="117"/>
                      <a:pt x="16" y="115"/>
                      <a:pt x="16" y="113"/>
                    </a:cubicBezTo>
                    <a:cubicBezTo>
                      <a:pt x="16" y="82"/>
                      <a:pt x="16" y="52"/>
                      <a:pt x="16" y="21"/>
                    </a:cubicBezTo>
                    <a:cubicBezTo>
                      <a:pt x="16" y="18"/>
                      <a:pt x="16" y="16"/>
                      <a:pt x="16" y="13"/>
                    </a:cubicBezTo>
                    <a:cubicBezTo>
                      <a:pt x="15" y="10"/>
                      <a:pt x="13" y="8"/>
                      <a:pt x="9" y="8"/>
                    </a:cubicBezTo>
                    <a:cubicBezTo>
                      <a:pt x="6" y="7"/>
                      <a:pt x="4" y="7"/>
                      <a:pt x="1" y="7"/>
                    </a:cubicBezTo>
                    <a:cubicBezTo>
                      <a:pt x="1" y="4"/>
                      <a:pt x="1" y="2"/>
                      <a:pt x="1" y="0"/>
                    </a:cubicBezTo>
                    <a:cubicBezTo>
                      <a:pt x="17" y="0"/>
                      <a:pt x="33" y="0"/>
                      <a:pt x="49" y="0"/>
                    </a:cubicBezTo>
                    <a:cubicBezTo>
                      <a:pt x="49" y="2"/>
                      <a:pt x="49" y="4"/>
                      <a:pt x="49" y="7"/>
                    </a:cubicBezTo>
                    <a:cubicBezTo>
                      <a:pt x="47" y="7"/>
                      <a:pt x="44" y="7"/>
                      <a:pt x="42" y="8"/>
                    </a:cubicBezTo>
                    <a:cubicBezTo>
                      <a:pt x="38" y="8"/>
                      <a:pt x="35" y="10"/>
                      <a:pt x="34" y="15"/>
                    </a:cubicBezTo>
                    <a:cubicBezTo>
                      <a:pt x="34" y="17"/>
                      <a:pt x="33" y="20"/>
                      <a:pt x="33" y="23"/>
                    </a:cubicBezTo>
                    <a:cubicBezTo>
                      <a:pt x="33" y="53"/>
                      <a:pt x="33" y="83"/>
                      <a:pt x="33" y="113"/>
                    </a:cubicBezTo>
                    <a:cubicBezTo>
                      <a:pt x="33" y="124"/>
                      <a:pt x="36" y="126"/>
                      <a:pt x="46" y="127"/>
                    </a:cubicBezTo>
                    <a:cubicBezTo>
                      <a:pt x="47" y="127"/>
                      <a:pt x="48" y="127"/>
                      <a:pt x="49" y="127"/>
                    </a:cubicBezTo>
                    <a:cubicBezTo>
                      <a:pt x="49" y="128"/>
                      <a:pt x="50" y="129"/>
                      <a:pt x="50" y="131"/>
                    </a:cubicBezTo>
                    <a:cubicBezTo>
                      <a:pt x="50" y="132"/>
                      <a:pt x="49" y="133"/>
                      <a:pt x="49" y="134"/>
                    </a:cubicBezTo>
                    <a:cubicBezTo>
                      <a:pt x="33" y="134"/>
                      <a:pt x="17" y="134"/>
                      <a:pt x="0" y="134"/>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7" name="Freeform 34"/>
              <p:cNvSpPr/>
              <p:nvPr/>
            </p:nvSpPr>
            <p:spPr bwMode="auto">
              <a:xfrm>
                <a:off x="9354673" y="3891177"/>
                <a:ext cx="137764" cy="384457"/>
              </a:xfrm>
              <a:custGeom>
                <a:avLst/>
                <a:gdLst>
                  <a:gd name="T0" fmla="*/ 0 w 49"/>
                  <a:gd name="T1" fmla="*/ 7 h 135"/>
                  <a:gd name="T2" fmla="*/ 0 w 49"/>
                  <a:gd name="T3" fmla="*/ 0 h 135"/>
                  <a:gd name="T4" fmla="*/ 49 w 49"/>
                  <a:gd name="T5" fmla="*/ 0 h 135"/>
                  <a:gd name="T6" fmla="*/ 49 w 49"/>
                  <a:gd name="T7" fmla="*/ 7 h 135"/>
                  <a:gd name="T8" fmla="*/ 42 w 49"/>
                  <a:gd name="T9" fmla="*/ 8 h 135"/>
                  <a:gd name="T10" fmla="*/ 34 w 49"/>
                  <a:gd name="T11" fmla="*/ 15 h 135"/>
                  <a:gd name="T12" fmla="*/ 33 w 49"/>
                  <a:gd name="T13" fmla="*/ 23 h 135"/>
                  <a:gd name="T14" fmla="*/ 33 w 49"/>
                  <a:gd name="T15" fmla="*/ 113 h 135"/>
                  <a:gd name="T16" fmla="*/ 46 w 49"/>
                  <a:gd name="T17" fmla="*/ 127 h 135"/>
                  <a:gd name="T18" fmla="*/ 49 w 49"/>
                  <a:gd name="T19" fmla="*/ 127 h 135"/>
                  <a:gd name="T20" fmla="*/ 49 w 49"/>
                  <a:gd name="T21" fmla="*/ 134 h 135"/>
                  <a:gd name="T22" fmla="*/ 0 w 49"/>
                  <a:gd name="T23" fmla="*/ 134 h 135"/>
                  <a:gd name="T24" fmla="*/ 0 w 49"/>
                  <a:gd name="T25" fmla="*/ 127 h 135"/>
                  <a:gd name="T26" fmla="*/ 7 w 49"/>
                  <a:gd name="T27" fmla="*/ 126 h 135"/>
                  <a:gd name="T28" fmla="*/ 16 w 49"/>
                  <a:gd name="T29" fmla="*/ 118 h 135"/>
                  <a:gd name="T30" fmla="*/ 16 w 49"/>
                  <a:gd name="T31" fmla="*/ 113 h 135"/>
                  <a:gd name="T32" fmla="*/ 16 w 49"/>
                  <a:gd name="T33" fmla="*/ 20 h 135"/>
                  <a:gd name="T34" fmla="*/ 15 w 49"/>
                  <a:gd name="T35" fmla="*/ 13 h 135"/>
                  <a:gd name="T36" fmla="*/ 9 w 49"/>
                  <a:gd name="T37" fmla="*/ 8 h 135"/>
                  <a:gd name="T38" fmla="*/ 0 w 49"/>
                  <a:gd name="T39" fmla="*/ 7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9" h="135">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5" y="10"/>
                      <a:pt x="34" y="15"/>
                    </a:cubicBezTo>
                    <a:cubicBezTo>
                      <a:pt x="33" y="18"/>
                      <a:pt x="33" y="20"/>
                      <a:pt x="33" y="23"/>
                    </a:cubicBezTo>
                    <a:cubicBezTo>
                      <a:pt x="33" y="53"/>
                      <a:pt x="33" y="83"/>
                      <a:pt x="33" y="113"/>
                    </a:cubicBezTo>
                    <a:cubicBezTo>
                      <a:pt x="33" y="124"/>
                      <a:pt x="35" y="126"/>
                      <a:pt x="46" y="127"/>
                    </a:cubicBezTo>
                    <a:cubicBezTo>
                      <a:pt x="47" y="127"/>
                      <a:pt x="48" y="127"/>
                      <a:pt x="49" y="127"/>
                    </a:cubicBezTo>
                    <a:cubicBezTo>
                      <a:pt x="49" y="129"/>
                      <a:pt x="49" y="132"/>
                      <a:pt x="49" y="134"/>
                    </a:cubicBezTo>
                    <a:cubicBezTo>
                      <a:pt x="45" y="135"/>
                      <a:pt x="9" y="135"/>
                      <a:pt x="0" y="134"/>
                    </a:cubicBezTo>
                    <a:cubicBezTo>
                      <a:pt x="0" y="132"/>
                      <a:pt x="0" y="130"/>
                      <a:pt x="0" y="127"/>
                    </a:cubicBezTo>
                    <a:cubicBezTo>
                      <a:pt x="3" y="127"/>
                      <a:pt x="5" y="127"/>
                      <a:pt x="7" y="126"/>
                    </a:cubicBezTo>
                    <a:cubicBezTo>
                      <a:pt x="13" y="126"/>
                      <a:pt x="15" y="124"/>
                      <a:pt x="16" y="118"/>
                    </a:cubicBezTo>
                    <a:cubicBezTo>
                      <a:pt x="16" y="117"/>
                      <a:pt x="16" y="115"/>
                      <a:pt x="16" y="113"/>
                    </a:cubicBezTo>
                    <a:cubicBezTo>
                      <a:pt x="16" y="82"/>
                      <a:pt x="16" y="51"/>
                      <a:pt x="16" y="20"/>
                    </a:cubicBezTo>
                    <a:cubicBezTo>
                      <a:pt x="16" y="18"/>
                      <a:pt x="15" y="16"/>
                      <a:pt x="15" y="13"/>
                    </a:cubicBezTo>
                    <a:cubicBezTo>
                      <a:pt x="14" y="10"/>
                      <a:pt x="12" y="8"/>
                      <a:pt x="9" y="8"/>
                    </a:cubicBezTo>
                    <a:cubicBezTo>
                      <a:pt x="6"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68" name="Freeform 35"/>
              <p:cNvSpPr/>
              <p:nvPr/>
            </p:nvSpPr>
            <p:spPr bwMode="auto">
              <a:xfrm>
                <a:off x="7675879" y="3891177"/>
                <a:ext cx="137764" cy="381253"/>
              </a:xfrm>
              <a:custGeom>
                <a:avLst/>
                <a:gdLst>
                  <a:gd name="T0" fmla="*/ 0 w 49"/>
                  <a:gd name="T1" fmla="*/ 7 h 134"/>
                  <a:gd name="T2" fmla="*/ 0 w 49"/>
                  <a:gd name="T3" fmla="*/ 0 h 134"/>
                  <a:gd name="T4" fmla="*/ 49 w 49"/>
                  <a:gd name="T5" fmla="*/ 0 h 134"/>
                  <a:gd name="T6" fmla="*/ 49 w 49"/>
                  <a:gd name="T7" fmla="*/ 7 h 134"/>
                  <a:gd name="T8" fmla="*/ 42 w 49"/>
                  <a:gd name="T9" fmla="*/ 8 h 134"/>
                  <a:gd name="T10" fmla="*/ 34 w 49"/>
                  <a:gd name="T11" fmla="*/ 15 h 134"/>
                  <a:gd name="T12" fmla="*/ 33 w 49"/>
                  <a:gd name="T13" fmla="*/ 23 h 134"/>
                  <a:gd name="T14" fmla="*/ 33 w 49"/>
                  <a:gd name="T15" fmla="*/ 112 h 134"/>
                  <a:gd name="T16" fmla="*/ 34 w 49"/>
                  <a:gd name="T17" fmla="*/ 120 h 134"/>
                  <a:gd name="T18" fmla="*/ 40 w 49"/>
                  <a:gd name="T19" fmla="*/ 126 h 134"/>
                  <a:gd name="T20" fmla="*/ 49 w 49"/>
                  <a:gd name="T21" fmla="*/ 127 h 134"/>
                  <a:gd name="T22" fmla="*/ 49 w 49"/>
                  <a:gd name="T23" fmla="*/ 134 h 134"/>
                  <a:gd name="T24" fmla="*/ 0 w 49"/>
                  <a:gd name="T25" fmla="*/ 134 h 134"/>
                  <a:gd name="T26" fmla="*/ 0 w 49"/>
                  <a:gd name="T27" fmla="*/ 127 h 134"/>
                  <a:gd name="T28" fmla="*/ 8 w 49"/>
                  <a:gd name="T29" fmla="*/ 126 h 134"/>
                  <a:gd name="T30" fmla="*/ 15 w 49"/>
                  <a:gd name="T31" fmla="*/ 119 h 134"/>
                  <a:gd name="T32" fmla="*/ 16 w 49"/>
                  <a:gd name="T33" fmla="*/ 110 h 134"/>
                  <a:gd name="T34" fmla="*/ 16 w 49"/>
                  <a:gd name="T35" fmla="*/ 25 h 134"/>
                  <a:gd name="T36" fmla="*/ 15 w 49"/>
                  <a:gd name="T37" fmla="*/ 15 h 134"/>
                  <a:gd name="T38" fmla="*/ 8 w 49"/>
                  <a:gd name="T39" fmla="*/ 8 h 134"/>
                  <a:gd name="T40" fmla="*/ 0 w 49"/>
                  <a:gd name="T41" fmla="*/ 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9" h="134">
                    <a:moveTo>
                      <a:pt x="0" y="7"/>
                    </a:moveTo>
                    <a:cubicBezTo>
                      <a:pt x="0" y="4"/>
                      <a:pt x="0" y="2"/>
                      <a:pt x="0" y="0"/>
                    </a:cubicBezTo>
                    <a:cubicBezTo>
                      <a:pt x="16" y="0"/>
                      <a:pt x="32" y="0"/>
                      <a:pt x="49" y="0"/>
                    </a:cubicBezTo>
                    <a:cubicBezTo>
                      <a:pt x="49" y="2"/>
                      <a:pt x="49" y="4"/>
                      <a:pt x="49" y="7"/>
                    </a:cubicBezTo>
                    <a:cubicBezTo>
                      <a:pt x="46" y="7"/>
                      <a:pt x="44" y="7"/>
                      <a:pt x="42" y="8"/>
                    </a:cubicBezTo>
                    <a:cubicBezTo>
                      <a:pt x="37" y="8"/>
                      <a:pt x="34" y="10"/>
                      <a:pt x="34" y="15"/>
                    </a:cubicBezTo>
                    <a:cubicBezTo>
                      <a:pt x="33" y="18"/>
                      <a:pt x="33" y="21"/>
                      <a:pt x="33" y="23"/>
                    </a:cubicBezTo>
                    <a:cubicBezTo>
                      <a:pt x="33" y="53"/>
                      <a:pt x="33" y="83"/>
                      <a:pt x="33" y="112"/>
                    </a:cubicBezTo>
                    <a:cubicBezTo>
                      <a:pt x="33" y="115"/>
                      <a:pt x="33" y="118"/>
                      <a:pt x="34" y="120"/>
                    </a:cubicBezTo>
                    <a:cubicBezTo>
                      <a:pt x="34" y="124"/>
                      <a:pt x="36" y="126"/>
                      <a:pt x="40" y="126"/>
                    </a:cubicBezTo>
                    <a:cubicBezTo>
                      <a:pt x="43" y="126"/>
                      <a:pt x="45" y="127"/>
                      <a:pt x="49" y="127"/>
                    </a:cubicBezTo>
                    <a:cubicBezTo>
                      <a:pt x="49" y="129"/>
                      <a:pt x="49" y="132"/>
                      <a:pt x="49" y="134"/>
                    </a:cubicBezTo>
                    <a:cubicBezTo>
                      <a:pt x="33" y="134"/>
                      <a:pt x="16" y="134"/>
                      <a:pt x="0" y="134"/>
                    </a:cubicBezTo>
                    <a:cubicBezTo>
                      <a:pt x="0" y="132"/>
                      <a:pt x="0" y="130"/>
                      <a:pt x="0" y="127"/>
                    </a:cubicBezTo>
                    <a:cubicBezTo>
                      <a:pt x="3" y="127"/>
                      <a:pt x="6" y="127"/>
                      <a:pt x="8" y="126"/>
                    </a:cubicBezTo>
                    <a:cubicBezTo>
                      <a:pt x="13" y="125"/>
                      <a:pt x="15" y="123"/>
                      <a:pt x="15" y="119"/>
                    </a:cubicBezTo>
                    <a:cubicBezTo>
                      <a:pt x="16" y="116"/>
                      <a:pt x="16" y="113"/>
                      <a:pt x="16" y="110"/>
                    </a:cubicBezTo>
                    <a:cubicBezTo>
                      <a:pt x="16" y="81"/>
                      <a:pt x="16" y="53"/>
                      <a:pt x="16" y="25"/>
                    </a:cubicBezTo>
                    <a:cubicBezTo>
                      <a:pt x="16" y="21"/>
                      <a:pt x="16" y="18"/>
                      <a:pt x="15" y="15"/>
                    </a:cubicBezTo>
                    <a:cubicBezTo>
                      <a:pt x="15" y="10"/>
                      <a:pt x="13" y="8"/>
                      <a:pt x="8" y="8"/>
                    </a:cubicBezTo>
                    <a:cubicBezTo>
                      <a:pt x="5" y="7"/>
                      <a:pt x="3" y="7"/>
                      <a:pt x="0" y="7"/>
                    </a:cubicBezTo>
                    <a:close/>
                  </a:path>
                </a:pathLst>
              </a:custGeom>
              <a:grpFill/>
              <a:ln>
                <a:noFill/>
              </a:ln>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0" name="组合 9"/>
            <p:cNvGrpSpPr/>
            <p:nvPr/>
          </p:nvGrpSpPr>
          <p:grpSpPr>
            <a:xfrm>
              <a:off x="5677149" y="582107"/>
              <a:ext cx="1740187" cy="497339"/>
              <a:chOff x="4606634" y="2048989"/>
              <a:chExt cx="5593843" cy="1598699"/>
            </a:xfrm>
            <a:grpFill/>
          </p:grpSpPr>
          <p:sp>
            <p:nvSpPr>
              <p:cNvPr id="41" name="Freeform 9"/>
              <p:cNvSpPr>
                <a:spLocks noEditPoints="1"/>
              </p:cNvSpPr>
              <p:nvPr/>
            </p:nvSpPr>
            <p:spPr bwMode="auto">
              <a:xfrm>
                <a:off x="9274578" y="2071415"/>
                <a:ext cx="925899" cy="1034829"/>
              </a:xfrm>
              <a:custGeom>
                <a:avLst/>
                <a:gdLst>
                  <a:gd name="T0" fmla="*/ 324 w 325"/>
                  <a:gd name="T1" fmla="*/ 106 h 363"/>
                  <a:gd name="T2" fmla="*/ 283 w 325"/>
                  <a:gd name="T3" fmla="*/ 179 h 363"/>
                  <a:gd name="T4" fmla="*/ 247 w 325"/>
                  <a:gd name="T5" fmla="*/ 214 h 363"/>
                  <a:gd name="T6" fmla="*/ 241 w 325"/>
                  <a:gd name="T7" fmla="*/ 228 h 363"/>
                  <a:gd name="T8" fmla="*/ 271 w 325"/>
                  <a:gd name="T9" fmla="*/ 230 h 363"/>
                  <a:gd name="T10" fmla="*/ 282 w 325"/>
                  <a:gd name="T11" fmla="*/ 240 h 363"/>
                  <a:gd name="T12" fmla="*/ 269 w 325"/>
                  <a:gd name="T13" fmla="*/ 277 h 363"/>
                  <a:gd name="T14" fmla="*/ 223 w 325"/>
                  <a:gd name="T15" fmla="*/ 316 h 363"/>
                  <a:gd name="T16" fmla="*/ 176 w 325"/>
                  <a:gd name="T17" fmla="*/ 340 h 363"/>
                  <a:gd name="T18" fmla="*/ 160 w 325"/>
                  <a:gd name="T19" fmla="*/ 339 h 363"/>
                  <a:gd name="T20" fmla="*/ 165 w 325"/>
                  <a:gd name="T21" fmla="*/ 329 h 363"/>
                  <a:gd name="T22" fmla="*/ 195 w 325"/>
                  <a:gd name="T23" fmla="*/ 302 h 363"/>
                  <a:gd name="T24" fmla="*/ 214 w 325"/>
                  <a:gd name="T25" fmla="*/ 282 h 363"/>
                  <a:gd name="T26" fmla="*/ 223 w 325"/>
                  <a:gd name="T27" fmla="*/ 265 h 363"/>
                  <a:gd name="T28" fmla="*/ 220 w 325"/>
                  <a:gd name="T29" fmla="*/ 257 h 363"/>
                  <a:gd name="T30" fmla="*/ 179 w 325"/>
                  <a:gd name="T31" fmla="*/ 289 h 363"/>
                  <a:gd name="T32" fmla="*/ 106 w 325"/>
                  <a:gd name="T33" fmla="*/ 335 h 363"/>
                  <a:gd name="T34" fmla="*/ 20 w 325"/>
                  <a:gd name="T35" fmla="*/ 363 h 363"/>
                  <a:gd name="T36" fmla="*/ 4 w 325"/>
                  <a:gd name="T37" fmla="*/ 360 h 363"/>
                  <a:gd name="T38" fmla="*/ 78 w 325"/>
                  <a:gd name="T39" fmla="*/ 306 h 363"/>
                  <a:gd name="T40" fmla="*/ 102 w 325"/>
                  <a:gd name="T41" fmla="*/ 295 h 363"/>
                  <a:gd name="T42" fmla="*/ 208 w 325"/>
                  <a:gd name="T43" fmla="*/ 238 h 363"/>
                  <a:gd name="T44" fmla="*/ 207 w 325"/>
                  <a:gd name="T45" fmla="*/ 232 h 363"/>
                  <a:gd name="T46" fmla="*/ 171 w 325"/>
                  <a:gd name="T47" fmla="*/ 243 h 363"/>
                  <a:gd name="T48" fmla="*/ 163 w 325"/>
                  <a:gd name="T49" fmla="*/ 239 h 363"/>
                  <a:gd name="T50" fmla="*/ 170 w 325"/>
                  <a:gd name="T51" fmla="*/ 226 h 363"/>
                  <a:gd name="T52" fmla="*/ 154 w 325"/>
                  <a:gd name="T53" fmla="*/ 206 h 363"/>
                  <a:gd name="T54" fmla="*/ 122 w 325"/>
                  <a:gd name="T55" fmla="*/ 224 h 363"/>
                  <a:gd name="T56" fmla="*/ 99 w 325"/>
                  <a:gd name="T57" fmla="*/ 236 h 363"/>
                  <a:gd name="T58" fmla="*/ 100 w 325"/>
                  <a:gd name="T59" fmla="*/ 222 h 363"/>
                  <a:gd name="T60" fmla="*/ 116 w 325"/>
                  <a:gd name="T61" fmla="*/ 204 h 363"/>
                  <a:gd name="T62" fmla="*/ 118 w 325"/>
                  <a:gd name="T63" fmla="*/ 183 h 363"/>
                  <a:gd name="T64" fmla="*/ 116 w 325"/>
                  <a:gd name="T65" fmla="*/ 174 h 363"/>
                  <a:gd name="T66" fmla="*/ 143 w 325"/>
                  <a:gd name="T67" fmla="*/ 167 h 363"/>
                  <a:gd name="T68" fmla="*/ 158 w 325"/>
                  <a:gd name="T69" fmla="*/ 145 h 363"/>
                  <a:gd name="T70" fmla="*/ 147 w 325"/>
                  <a:gd name="T71" fmla="*/ 144 h 363"/>
                  <a:gd name="T72" fmla="*/ 132 w 325"/>
                  <a:gd name="T73" fmla="*/ 141 h 363"/>
                  <a:gd name="T74" fmla="*/ 141 w 325"/>
                  <a:gd name="T75" fmla="*/ 129 h 363"/>
                  <a:gd name="T76" fmla="*/ 140 w 325"/>
                  <a:gd name="T77" fmla="*/ 115 h 363"/>
                  <a:gd name="T78" fmla="*/ 112 w 325"/>
                  <a:gd name="T79" fmla="*/ 96 h 363"/>
                  <a:gd name="T80" fmla="*/ 127 w 325"/>
                  <a:gd name="T81" fmla="*/ 92 h 363"/>
                  <a:gd name="T82" fmla="*/ 167 w 325"/>
                  <a:gd name="T83" fmla="*/ 81 h 363"/>
                  <a:gd name="T84" fmla="*/ 203 w 325"/>
                  <a:gd name="T85" fmla="*/ 36 h 363"/>
                  <a:gd name="T86" fmla="*/ 204 w 325"/>
                  <a:gd name="T87" fmla="*/ 10 h 363"/>
                  <a:gd name="T88" fmla="*/ 216 w 325"/>
                  <a:gd name="T89" fmla="*/ 3 h 363"/>
                  <a:gd name="T90" fmla="*/ 224 w 325"/>
                  <a:gd name="T91" fmla="*/ 56 h 363"/>
                  <a:gd name="T92" fmla="*/ 205 w 325"/>
                  <a:gd name="T93" fmla="*/ 91 h 363"/>
                  <a:gd name="T94" fmla="*/ 208 w 325"/>
                  <a:gd name="T95" fmla="*/ 105 h 363"/>
                  <a:gd name="T96" fmla="*/ 267 w 325"/>
                  <a:gd name="T97" fmla="*/ 87 h 363"/>
                  <a:gd name="T98" fmla="*/ 297 w 325"/>
                  <a:gd name="T99" fmla="*/ 85 h 363"/>
                  <a:gd name="T100" fmla="*/ 309 w 325"/>
                  <a:gd name="T101" fmla="*/ 86 h 363"/>
                  <a:gd name="T102" fmla="*/ 325 w 325"/>
                  <a:gd name="T103" fmla="*/ 104 h 363"/>
                  <a:gd name="T104" fmla="*/ 198 w 325"/>
                  <a:gd name="T105" fmla="*/ 126 h 363"/>
                  <a:gd name="T106" fmla="*/ 164 w 325"/>
                  <a:gd name="T107" fmla="*/ 175 h 363"/>
                  <a:gd name="T108" fmla="*/ 181 w 325"/>
                  <a:gd name="T109" fmla="*/ 191 h 363"/>
                  <a:gd name="T110" fmla="*/ 186 w 325"/>
                  <a:gd name="T111" fmla="*/ 173 h 363"/>
                  <a:gd name="T112" fmla="*/ 199 w 325"/>
                  <a:gd name="T113" fmla="*/ 170 h 363"/>
                  <a:gd name="T114" fmla="*/ 206 w 325"/>
                  <a:gd name="T115" fmla="*/ 204 h 363"/>
                  <a:gd name="T116" fmla="*/ 217 w 325"/>
                  <a:gd name="T117" fmla="*/ 206 h 363"/>
                  <a:gd name="T118" fmla="*/ 229 w 325"/>
                  <a:gd name="T119" fmla="*/ 188 h 363"/>
                  <a:gd name="T120" fmla="*/ 261 w 325"/>
                  <a:gd name="T121" fmla="*/ 141 h 363"/>
                  <a:gd name="T122" fmla="*/ 250 w 325"/>
                  <a:gd name="T123" fmla="*/ 134 h 363"/>
                  <a:gd name="T124" fmla="*/ 206 w 325"/>
                  <a:gd name="T125" fmla="*/ 122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25" h="363">
                    <a:moveTo>
                      <a:pt x="325" y="104"/>
                    </a:moveTo>
                    <a:cubicBezTo>
                      <a:pt x="325" y="104"/>
                      <a:pt x="324" y="105"/>
                      <a:pt x="324" y="106"/>
                    </a:cubicBezTo>
                    <a:cubicBezTo>
                      <a:pt x="323" y="108"/>
                      <a:pt x="323" y="111"/>
                      <a:pt x="322" y="114"/>
                    </a:cubicBezTo>
                    <a:cubicBezTo>
                      <a:pt x="312" y="138"/>
                      <a:pt x="300" y="160"/>
                      <a:pt x="283" y="179"/>
                    </a:cubicBezTo>
                    <a:cubicBezTo>
                      <a:pt x="275" y="188"/>
                      <a:pt x="267" y="197"/>
                      <a:pt x="259" y="205"/>
                    </a:cubicBezTo>
                    <a:cubicBezTo>
                      <a:pt x="255" y="209"/>
                      <a:pt x="251" y="211"/>
                      <a:pt x="247" y="214"/>
                    </a:cubicBezTo>
                    <a:cubicBezTo>
                      <a:pt x="244" y="217"/>
                      <a:pt x="241" y="219"/>
                      <a:pt x="239" y="223"/>
                    </a:cubicBezTo>
                    <a:cubicBezTo>
                      <a:pt x="237" y="226"/>
                      <a:pt x="238" y="227"/>
                      <a:pt x="241" y="228"/>
                    </a:cubicBezTo>
                    <a:cubicBezTo>
                      <a:pt x="243" y="228"/>
                      <a:pt x="245" y="228"/>
                      <a:pt x="246" y="228"/>
                    </a:cubicBezTo>
                    <a:cubicBezTo>
                      <a:pt x="255" y="229"/>
                      <a:pt x="263" y="230"/>
                      <a:pt x="271" y="230"/>
                    </a:cubicBezTo>
                    <a:cubicBezTo>
                      <a:pt x="272" y="230"/>
                      <a:pt x="274" y="231"/>
                      <a:pt x="275" y="231"/>
                    </a:cubicBezTo>
                    <a:cubicBezTo>
                      <a:pt x="280" y="233"/>
                      <a:pt x="282" y="235"/>
                      <a:pt x="282" y="240"/>
                    </a:cubicBezTo>
                    <a:cubicBezTo>
                      <a:pt x="283" y="247"/>
                      <a:pt x="282" y="253"/>
                      <a:pt x="279" y="259"/>
                    </a:cubicBezTo>
                    <a:cubicBezTo>
                      <a:pt x="277" y="265"/>
                      <a:pt x="273" y="271"/>
                      <a:pt x="269" y="277"/>
                    </a:cubicBezTo>
                    <a:cubicBezTo>
                      <a:pt x="260" y="289"/>
                      <a:pt x="248" y="298"/>
                      <a:pt x="237" y="307"/>
                    </a:cubicBezTo>
                    <a:cubicBezTo>
                      <a:pt x="233" y="311"/>
                      <a:pt x="228" y="314"/>
                      <a:pt x="223" y="316"/>
                    </a:cubicBezTo>
                    <a:cubicBezTo>
                      <a:pt x="213" y="321"/>
                      <a:pt x="203" y="327"/>
                      <a:pt x="193" y="332"/>
                    </a:cubicBezTo>
                    <a:cubicBezTo>
                      <a:pt x="187" y="334"/>
                      <a:pt x="182" y="337"/>
                      <a:pt x="176" y="340"/>
                    </a:cubicBezTo>
                    <a:cubicBezTo>
                      <a:pt x="173" y="341"/>
                      <a:pt x="169" y="341"/>
                      <a:pt x="166" y="342"/>
                    </a:cubicBezTo>
                    <a:cubicBezTo>
                      <a:pt x="164" y="342"/>
                      <a:pt x="161" y="341"/>
                      <a:pt x="160" y="339"/>
                    </a:cubicBezTo>
                    <a:cubicBezTo>
                      <a:pt x="159" y="337"/>
                      <a:pt x="160" y="335"/>
                      <a:pt x="162" y="333"/>
                    </a:cubicBezTo>
                    <a:cubicBezTo>
                      <a:pt x="163" y="332"/>
                      <a:pt x="164" y="330"/>
                      <a:pt x="165" y="329"/>
                    </a:cubicBezTo>
                    <a:cubicBezTo>
                      <a:pt x="173" y="323"/>
                      <a:pt x="181" y="316"/>
                      <a:pt x="189" y="310"/>
                    </a:cubicBezTo>
                    <a:cubicBezTo>
                      <a:pt x="192" y="307"/>
                      <a:pt x="194" y="305"/>
                      <a:pt x="195" y="302"/>
                    </a:cubicBezTo>
                    <a:cubicBezTo>
                      <a:pt x="196" y="300"/>
                      <a:pt x="198" y="297"/>
                      <a:pt x="200" y="295"/>
                    </a:cubicBezTo>
                    <a:cubicBezTo>
                      <a:pt x="205" y="291"/>
                      <a:pt x="210" y="287"/>
                      <a:pt x="214" y="282"/>
                    </a:cubicBezTo>
                    <a:cubicBezTo>
                      <a:pt x="217" y="280"/>
                      <a:pt x="218" y="278"/>
                      <a:pt x="219" y="275"/>
                    </a:cubicBezTo>
                    <a:cubicBezTo>
                      <a:pt x="219" y="271"/>
                      <a:pt x="221" y="268"/>
                      <a:pt x="223" y="265"/>
                    </a:cubicBezTo>
                    <a:cubicBezTo>
                      <a:pt x="225" y="263"/>
                      <a:pt x="227" y="261"/>
                      <a:pt x="229" y="259"/>
                    </a:cubicBezTo>
                    <a:cubicBezTo>
                      <a:pt x="227" y="256"/>
                      <a:pt x="224" y="256"/>
                      <a:pt x="220" y="257"/>
                    </a:cubicBezTo>
                    <a:cubicBezTo>
                      <a:pt x="212" y="260"/>
                      <a:pt x="205" y="264"/>
                      <a:pt x="199" y="270"/>
                    </a:cubicBezTo>
                    <a:cubicBezTo>
                      <a:pt x="192" y="276"/>
                      <a:pt x="186" y="282"/>
                      <a:pt x="179" y="289"/>
                    </a:cubicBezTo>
                    <a:cubicBezTo>
                      <a:pt x="169" y="299"/>
                      <a:pt x="157" y="307"/>
                      <a:pt x="144" y="314"/>
                    </a:cubicBezTo>
                    <a:cubicBezTo>
                      <a:pt x="131" y="320"/>
                      <a:pt x="119" y="328"/>
                      <a:pt x="106" y="335"/>
                    </a:cubicBezTo>
                    <a:cubicBezTo>
                      <a:pt x="89" y="344"/>
                      <a:pt x="72" y="352"/>
                      <a:pt x="53" y="357"/>
                    </a:cubicBezTo>
                    <a:cubicBezTo>
                      <a:pt x="43" y="361"/>
                      <a:pt x="32" y="363"/>
                      <a:pt x="20" y="363"/>
                    </a:cubicBezTo>
                    <a:cubicBezTo>
                      <a:pt x="16" y="362"/>
                      <a:pt x="12" y="361"/>
                      <a:pt x="7" y="361"/>
                    </a:cubicBezTo>
                    <a:cubicBezTo>
                      <a:pt x="6" y="361"/>
                      <a:pt x="5" y="360"/>
                      <a:pt x="4" y="360"/>
                    </a:cubicBezTo>
                    <a:cubicBezTo>
                      <a:pt x="0" y="358"/>
                      <a:pt x="0" y="355"/>
                      <a:pt x="4" y="352"/>
                    </a:cubicBezTo>
                    <a:cubicBezTo>
                      <a:pt x="28" y="337"/>
                      <a:pt x="53" y="321"/>
                      <a:pt x="78" y="306"/>
                    </a:cubicBezTo>
                    <a:cubicBezTo>
                      <a:pt x="84" y="302"/>
                      <a:pt x="91" y="298"/>
                      <a:pt x="98" y="297"/>
                    </a:cubicBezTo>
                    <a:cubicBezTo>
                      <a:pt x="100" y="296"/>
                      <a:pt x="101" y="295"/>
                      <a:pt x="102" y="295"/>
                    </a:cubicBezTo>
                    <a:cubicBezTo>
                      <a:pt x="135" y="275"/>
                      <a:pt x="169" y="257"/>
                      <a:pt x="204" y="241"/>
                    </a:cubicBezTo>
                    <a:cubicBezTo>
                      <a:pt x="205" y="240"/>
                      <a:pt x="207" y="239"/>
                      <a:pt x="208" y="238"/>
                    </a:cubicBezTo>
                    <a:cubicBezTo>
                      <a:pt x="209" y="237"/>
                      <a:pt x="210" y="235"/>
                      <a:pt x="210" y="234"/>
                    </a:cubicBezTo>
                    <a:cubicBezTo>
                      <a:pt x="210" y="233"/>
                      <a:pt x="208" y="232"/>
                      <a:pt x="207" y="232"/>
                    </a:cubicBezTo>
                    <a:cubicBezTo>
                      <a:pt x="201" y="231"/>
                      <a:pt x="196" y="233"/>
                      <a:pt x="190" y="235"/>
                    </a:cubicBezTo>
                    <a:cubicBezTo>
                      <a:pt x="184" y="238"/>
                      <a:pt x="178" y="240"/>
                      <a:pt x="171" y="243"/>
                    </a:cubicBezTo>
                    <a:cubicBezTo>
                      <a:pt x="170" y="243"/>
                      <a:pt x="169" y="244"/>
                      <a:pt x="168" y="244"/>
                    </a:cubicBezTo>
                    <a:cubicBezTo>
                      <a:pt x="164" y="244"/>
                      <a:pt x="163" y="244"/>
                      <a:pt x="163" y="239"/>
                    </a:cubicBezTo>
                    <a:cubicBezTo>
                      <a:pt x="163" y="236"/>
                      <a:pt x="164" y="233"/>
                      <a:pt x="166" y="231"/>
                    </a:cubicBezTo>
                    <a:cubicBezTo>
                      <a:pt x="167" y="229"/>
                      <a:pt x="169" y="228"/>
                      <a:pt x="170" y="226"/>
                    </a:cubicBezTo>
                    <a:cubicBezTo>
                      <a:pt x="172" y="222"/>
                      <a:pt x="172" y="218"/>
                      <a:pt x="168" y="215"/>
                    </a:cubicBezTo>
                    <a:cubicBezTo>
                      <a:pt x="164" y="212"/>
                      <a:pt x="159" y="209"/>
                      <a:pt x="154" y="206"/>
                    </a:cubicBezTo>
                    <a:cubicBezTo>
                      <a:pt x="148" y="203"/>
                      <a:pt x="143" y="205"/>
                      <a:pt x="138" y="210"/>
                    </a:cubicBezTo>
                    <a:cubicBezTo>
                      <a:pt x="133" y="215"/>
                      <a:pt x="128" y="219"/>
                      <a:pt x="122" y="224"/>
                    </a:cubicBezTo>
                    <a:cubicBezTo>
                      <a:pt x="118" y="228"/>
                      <a:pt x="112" y="231"/>
                      <a:pt x="107" y="235"/>
                    </a:cubicBezTo>
                    <a:cubicBezTo>
                      <a:pt x="105" y="236"/>
                      <a:pt x="102" y="238"/>
                      <a:pt x="99" y="236"/>
                    </a:cubicBezTo>
                    <a:cubicBezTo>
                      <a:pt x="97" y="234"/>
                      <a:pt x="97" y="231"/>
                      <a:pt x="98" y="229"/>
                    </a:cubicBezTo>
                    <a:cubicBezTo>
                      <a:pt x="98" y="226"/>
                      <a:pt x="99" y="224"/>
                      <a:pt x="100" y="222"/>
                    </a:cubicBezTo>
                    <a:cubicBezTo>
                      <a:pt x="102" y="219"/>
                      <a:pt x="105" y="217"/>
                      <a:pt x="107" y="214"/>
                    </a:cubicBezTo>
                    <a:cubicBezTo>
                      <a:pt x="110" y="211"/>
                      <a:pt x="113" y="208"/>
                      <a:pt x="116" y="204"/>
                    </a:cubicBezTo>
                    <a:cubicBezTo>
                      <a:pt x="118" y="202"/>
                      <a:pt x="119" y="198"/>
                      <a:pt x="120" y="195"/>
                    </a:cubicBezTo>
                    <a:cubicBezTo>
                      <a:pt x="122" y="191"/>
                      <a:pt x="122" y="187"/>
                      <a:pt x="118" y="183"/>
                    </a:cubicBezTo>
                    <a:cubicBezTo>
                      <a:pt x="116" y="182"/>
                      <a:pt x="115" y="181"/>
                      <a:pt x="115" y="179"/>
                    </a:cubicBezTo>
                    <a:cubicBezTo>
                      <a:pt x="113" y="177"/>
                      <a:pt x="113" y="175"/>
                      <a:pt x="116" y="174"/>
                    </a:cubicBezTo>
                    <a:cubicBezTo>
                      <a:pt x="123" y="173"/>
                      <a:pt x="130" y="171"/>
                      <a:pt x="137" y="170"/>
                    </a:cubicBezTo>
                    <a:cubicBezTo>
                      <a:pt x="140" y="170"/>
                      <a:pt x="141" y="169"/>
                      <a:pt x="143" y="167"/>
                    </a:cubicBezTo>
                    <a:cubicBezTo>
                      <a:pt x="146" y="163"/>
                      <a:pt x="150" y="159"/>
                      <a:pt x="153" y="155"/>
                    </a:cubicBezTo>
                    <a:cubicBezTo>
                      <a:pt x="155" y="152"/>
                      <a:pt x="157" y="149"/>
                      <a:pt x="158" y="145"/>
                    </a:cubicBezTo>
                    <a:cubicBezTo>
                      <a:pt x="159" y="141"/>
                      <a:pt x="157" y="140"/>
                      <a:pt x="154" y="141"/>
                    </a:cubicBezTo>
                    <a:cubicBezTo>
                      <a:pt x="151" y="141"/>
                      <a:pt x="149" y="142"/>
                      <a:pt x="147" y="144"/>
                    </a:cubicBezTo>
                    <a:cubicBezTo>
                      <a:pt x="144" y="146"/>
                      <a:pt x="140" y="146"/>
                      <a:pt x="137" y="145"/>
                    </a:cubicBezTo>
                    <a:cubicBezTo>
                      <a:pt x="134" y="145"/>
                      <a:pt x="133" y="144"/>
                      <a:pt x="132" y="141"/>
                    </a:cubicBezTo>
                    <a:cubicBezTo>
                      <a:pt x="132" y="139"/>
                      <a:pt x="132" y="137"/>
                      <a:pt x="134" y="135"/>
                    </a:cubicBezTo>
                    <a:cubicBezTo>
                      <a:pt x="137" y="133"/>
                      <a:pt x="139" y="131"/>
                      <a:pt x="141" y="129"/>
                    </a:cubicBezTo>
                    <a:cubicBezTo>
                      <a:pt x="143" y="126"/>
                      <a:pt x="144" y="123"/>
                      <a:pt x="144" y="119"/>
                    </a:cubicBezTo>
                    <a:cubicBezTo>
                      <a:pt x="144" y="116"/>
                      <a:pt x="143" y="115"/>
                      <a:pt x="140" y="115"/>
                    </a:cubicBezTo>
                    <a:cubicBezTo>
                      <a:pt x="136" y="115"/>
                      <a:pt x="132" y="115"/>
                      <a:pt x="129" y="114"/>
                    </a:cubicBezTo>
                    <a:cubicBezTo>
                      <a:pt x="119" y="112"/>
                      <a:pt x="114" y="106"/>
                      <a:pt x="112" y="96"/>
                    </a:cubicBezTo>
                    <a:cubicBezTo>
                      <a:pt x="112" y="91"/>
                      <a:pt x="113" y="90"/>
                      <a:pt x="118" y="91"/>
                    </a:cubicBezTo>
                    <a:cubicBezTo>
                      <a:pt x="121" y="91"/>
                      <a:pt x="124" y="91"/>
                      <a:pt x="127" y="92"/>
                    </a:cubicBezTo>
                    <a:cubicBezTo>
                      <a:pt x="137" y="93"/>
                      <a:pt x="146" y="92"/>
                      <a:pt x="155" y="86"/>
                    </a:cubicBezTo>
                    <a:cubicBezTo>
                      <a:pt x="158" y="83"/>
                      <a:pt x="163" y="82"/>
                      <a:pt x="167" y="81"/>
                    </a:cubicBezTo>
                    <a:cubicBezTo>
                      <a:pt x="174" y="79"/>
                      <a:pt x="180" y="76"/>
                      <a:pt x="184" y="70"/>
                    </a:cubicBezTo>
                    <a:cubicBezTo>
                      <a:pt x="193" y="60"/>
                      <a:pt x="200" y="49"/>
                      <a:pt x="203" y="36"/>
                    </a:cubicBezTo>
                    <a:cubicBezTo>
                      <a:pt x="204" y="30"/>
                      <a:pt x="205" y="23"/>
                      <a:pt x="205" y="17"/>
                    </a:cubicBezTo>
                    <a:cubicBezTo>
                      <a:pt x="204" y="15"/>
                      <a:pt x="204" y="13"/>
                      <a:pt x="204" y="10"/>
                    </a:cubicBezTo>
                    <a:cubicBezTo>
                      <a:pt x="204" y="7"/>
                      <a:pt x="204" y="4"/>
                      <a:pt x="207" y="2"/>
                    </a:cubicBezTo>
                    <a:cubicBezTo>
                      <a:pt x="211" y="0"/>
                      <a:pt x="213" y="2"/>
                      <a:pt x="216" y="3"/>
                    </a:cubicBezTo>
                    <a:cubicBezTo>
                      <a:pt x="230" y="11"/>
                      <a:pt x="236" y="28"/>
                      <a:pt x="230" y="43"/>
                    </a:cubicBezTo>
                    <a:cubicBezTo>
                      <a:pt x="229" y="48"/>
                      <a:pt x="226" y="52"/>
                      <a:pt x="224" y="56"/>
                    </a:cubicBezTo>
                    <a:cubicBezTo>
                      <a:pt x="219" y="64"/>
                      <a:pt x="214" y="72"/>
                      <a:pt x="209" y="80"/>
                    </a:cubicBezTo>
                    <a:cubicBezTo>
                      <a:pt x="207" y="83"/>
                      <a:pt x="206" y="87"/>
                      <a:pt x="205" y="91"/>
                    </a:cubicBezTo>
                    <a:cubicBezTo>
                      <a:pt x="204" y="93"/>
                      <a:pt x="203" y="95"/>
                      <a:pt x="203" y="98"/>
                    </a:cubicBezTo>
                    <a:cubicBezTo>
                      <a:pt x="203" y="102"/>
                      <a:pt x="205" y="104"/>
                      <a:pt x="208" y="105"/>
                    </a:cubicBezTo>
                    <a:cubicBezTo>
                      <a:pt x="213" y="106"/>
                      <a:pt x="217" y="105"/>
                      <a:pt x="221" y="104"/>
                    </a:cubicBezTo>
                    <a:cubicBezTo>
                      <a:pt x="236" y="97"/>
                      <a:pt x="251" y="91"/>
                      <a:pt x="267" y="87"/>
                    </a:cubicBezTo>
                    <a:cubicBezTo>
                      <a:pt x="274" y="85"/>
                      <a:pt x="280" y="84"/>
                      <a:pt x="287" y="82"/>
                    </a:cubicBezTo>
                    <a:cubicBezTo>
                      <a:pt x="290" y="82"/>
                      <a:pt x="294" y="82"/>
                      <a:pt x="297" y="85"/>
                    </a:cubicBezTo>
                    <a:cubicBezTo>
                      <a:pt x="299" y="86"/>
                      <a:pt x="301" y="86"/>
                      <a:pt x="304" y="86"/>
                    </a:cubicBezTo>
                    <a:cubicBezTo>
                      <a:pt x="305" y="87"/>
                      <a:pt x="307" y="86"/>
                      <a:pt x="309" y="86"/>
                    </a:cubicBezTo>
                    <a:cubicBezTo>
                      <a:pt x="317" y="86"/>
                      <a:pt x="323" y="89"/>
                      <a:pt x="325" y="97"/>
                    </a:cubicBezTo>
                    <a:cubicBezTo>
                      <a:pt x="325" y="99"/>
                      <a:pt x="325" y="101"/>
                      <a:pt x="325" y="104"/>
                    </a:cubicBezTo>
                    <a:close/>
                    <a:moveTo>
                      <a:pt x="206" y="122"/>
                    </a:moveTo>
                    <a:cubicBezTo>
                      <a:pt x="203" y="122"/>
                      <a:pt x="200" y="123"/>
                      <a:pt x="198" y="126"/>
                    </a:cubicBezTo>
                    <a:cubicBezTo>
                      <a:pt x="189" y="138"/>
                      <a:pt x="179" y="150"/>
                      <a:pt x="169" y="162"/>
                    </a:cubicBezTo>
                    <a:cubicBezTo>
                      <a:pt x="166" y="166"/>
                      <a:pt x="164" y="170"/>
                      <a:pt x="164" y="175"/>
                    </a:cubicBezTo>
                    <a:cubicBezTo>
                      <a:pt x="162" y="184"/>
                      <a:pt x="165" y="188"/>
                      <a:pt x="173" y="193"/>
                    </a:cubicBezTo>
                    <a:cubicBezTo>
                      <a:pt x="176" y="195"/>
                      <a:pt x="179" y="194"/>
                      <a:pt x="181" y="191"/>
                    </a:cubicBezTo>
                    <a:cubicBezTo>
                      <a:pt x="183" y="188"/>
                      <a:pt x="183" y="186"/>
                      <a:pt x="184" y="183"/>
                    </a:cubicBezTo>
                    <a:cubicBezTo>
                      <a:pt x="185" y="180"/>
                      <a:pt x="185" y="176"/>
                      <a:pt x="186" y="173"/>
                    </a:cubicBezTo>
                    <a:cubicBezTo>
                      <a:pt x="187" y="171"/>
                      <a:pt x="188" y="168"/>
                      <a:pt x="190" y="167"/>
                    </a:cubicBezTo>
                    <a:cubicBezTo>
                      <a:pt x="194" y="164"/>
                      <a:pt x="197" y="165"/>
                      <a:pt x="199" y="170"/>
                    </a:cubicBezTo>
                    <a:cubicBezTo>
                      <a:pt x="199" y="171"/>
                      <a:pt x="199" y="171"/>
                      <a:pt x="199" y="172"/>
                    </a:cubicBezTo>
                    <a:cubicBezTo>
                      <a:pt x="202" y="183"/>
                      <a:pt x="205" y="193"/>
                      <a:pt x="206" y="204"/>
                    </a:cubicBezTo>
                    <a:cubicBezTo>
                      <a:pt x="206" y="206"/>
                      <a:pt x="207" y="209"/>
                      <a:pt x="210" y="210"/>
                    </a:cubicBezTo>
                    <a:cubicBezTo>
                      <a:pt x="214" y="210"/>
                      <a:pt x="215" y="208"/>
                      <a:pt x="217" y="206"/>
                    </a:cubicBezTo>
                    <a:cubicBezTo>
                      <a:pt x="217" y="205"/>
                      <a:pt x="217" y="205"/>
                      <a:pt x="218" y="204"/>
                    </a:cubicBezTo>
                    <a:cubicBezTo>
                      <a:pt x="221" y="199"/>
                      <a:pt x="225" y="193"/>
                      <a:pt x="229" y="188"/>
                    </a:cubicBezTo>
                    <a:cubicBezTo>
                      <a:pt x="237" y="177"/>
                      <a:pt x="246" y="167"/>
                      <a:pt x="255" y="157"/>
                    </a:cubicBezTo>
                    <a:cubicBezTo>
                      <a:pt x="259" y="152"/>
                      <a:pt x="261" y="147"/>
                      <a:pt x="261" y="141"/>
                    </a:cubicBezTo>
                    <a:cubicBezTo>
                      <a:pt x="261" y="137"/>
                      <a:pt x="259" y="135"/>
                      <a:pt x="255" y="134"/>
                    </a:cubicBezTo>
                    <a:cubicBezTo>
                      <a:pt x="253" y="134"/>
                      <a:pt x="251" y="134"/>
                      <a:pt x="250" y="134"/>
                    </a:cubicBezTo>
                    <a:cubicBezTo>
                      <a:pt x="240" y="131"/>
                      <a:pt x="231" y="129"/>
                      <a:pt x="221" y="126"/>
                    </a:cubicBezTo>
                    <a:cubicBezTo>
                      <a:pt x="216" y="125"/>
                      <a:pt x="211" y="123"/>
                      <a:pt x="206" y="1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2" name="Freeform 10"/>
              <p:cNvSpPr/>
              <p:nvPr/>
            </p:nvSpPr>
            <p:spPr bwMode="auto">
              <a:xfrm>
                <a:off x="7550931" y="2257236"/>
                <a:ext cx="1089293" cy="1169389"/>
              </a:xfrm>
              <a:custGeom>
                <a:avLst/>
                <a:gdLst>
                  <a:gd name="T0" fmla="*/ 83 w 383"/>
                  <a:gd name="T1" fmla="*/ 410 h 411"/>
                  <a:gd name="T2" fmla="*/ 111 w 383"/>
                  <a:gd name="T3" fmla="*/ 380 h 411"/>
                  <a:gd name="T4" fmla="*/ 136 w 383"/>
                  <a:gd name="T5" fmla="*/ 371 h 411"/>
                  <a:gd name="T6" fmla="*/ 198 w 383"/>
                  <a:gd name="T7" fmla="*/ 294 h 411"/>
                  <a:gd name="T8" fmla="*/ 201 w 383"/>
                  <a:gd name="T9" fmla="*/ 280 h 411"/>
                  <a:gd name="T10" fmla="*/ 197 w 383"/>
                  <a:gd name="T11" fmla="*/ 274 h 411"/>
                  <a:gd name="T12" fmla="*/ 166 w 383"/>
                  <a:gd name="T13" fmla="*/ 283 h 411"/>
                  <a:gd name="T14" fmla="*/ 144 w 383"/>
                  <a:gd name="T15" fmla="*/ 291 h 411"/>
                  <a:gd name="T16" fmla="*/ 123 w 383"/>
                  <a:gd name="T17" fmla="*/ 305 h 411"/>
                  <a:gd name="T18" fmla="*/ 62 w 383"/>
                  <a:gd name="T19" fmla="*/ 344 h 411"/>
                  <a:gd name="T20" fmla="*/ 34 w 383"/>
                  <a:gd name="T21" fmla="*/ 353 h 411"/>
                  <a:gd name="T22" fmla="*/ 9 w 383"/>
                  <a:gd name="T23" fmla="*/ 344 h 411"/>
                  <a:gd name="T24" fmla="*/ 1 w 383"/>
                  <a:gd name="T25" fmla="*/ 322 h 411"/>
                  <a:gd name="T26" fmla="*/ 0 w 383"/>
                  <a:gd name="T27" fmla="*/ 288 h 411"/>
                  <a:gd name="T28" fmla="*/ 1 w 383"/>
                  <a:gd name="T29" fmla="*/ 283 h 411"/>
                  <a:gd name="T30" fmla="*/ 6 w 383"/>
                  <a:gd name="T31" fmla="*/ 282 h 411"/>
                  <a:gd name="T32" fmla="*/ 8 w 383"/>
                  <a:gd name="T33" fmla="*/ 285 h 411"/>
                  <a:gd name="T34" fmla="*/ 10 w 383"/>
                  <a:gd name="T35" fmla="*/ 290 h 411"/>
                  <a:gd name="T36" fmla="*/ 32 w 383"/>
                  <a:gd name="T37" fmla="*/ 298 h 411"/>
                  <a:gd name="T38" fmla="*/ 46 w 383"/>
                  <a:gd name="T39" fmla="*/ 293 h 411"/>
                  <a:gd name="T40" fmla="*/ 53 w 383"/>
                  <a:gd name="T41" fmla="*/ 291 h 411"/>
                  <a:gd name="T42" fmla="*/ 65 w 383"/>
                  <a:gd name="T43" fmla="*/ 288 h 411"/>
                  <a:gd name="T44" fmla="*/ 100 w 383"/>
                  <a:gd name="T45" fmla="*/ 268 h 411"/>
                  <a:gd name="T46" fmla="*/ 156 w 383"/>
                  <a:gd name="T47" fmla="*/ 244 h 411"/>
                  <a:gd name="T48" fmla="*/ 197 w 383"/>
                  <a:gd name="T49" fmla="*/ 229 h 411"/>
                  <a:gd name="T50" fmla="*/ 203 w 383"/>
                  <a:gd name="T51" fmla="*/ 226 h 411"/>
                  <a:gd name="T52" fmla="*/ 219 w 383"/>
                  <a:gd name="T53" fmla="*/ 204 h 411"/>
                  <a:gd name="T54" fmla="*/ 222 w 383"/>
                  <a:gd name="T55" fmla="*/ 124 h 411"/>
                  <a:gd name="T56" fmla="*/ 210 w 383"/>
                  <a:gd name="T57" fmla="*/ 69 h 411"/>
                  <a:gd name="T58" fmla="*/ 197 w 383"/>
                  <a:gd name="T59" fmla="*/ 36 h 411"/>
                  <a:gd name="T60" fmla="*/ 194 w 383"/>
                  <a:gd name="T61" fmla="*/ 10 h 411"/>
                  <a:gd name="T62" fmla="*/ 205 w 383"/>
                  <a:gd name="T63" fmla="*/ 2 h 411"/>
                  <a:gd name="T64" fmla="*/ 230 w 383"/>
                  <a:gd name="T65" fmla="*/ 7 h 411"/>
                  <a:gd name="T66" fmla="*/ 237 w 383"/>
                  <a:gd name="T67" fmla="*/ 10 h 411"/>
                  <a:gd name="T68" fmla="*/ 248 w 383"/>
                  <a:gd name="T69" fmla="*/ 19 h 411"/>
                  <a:gd name="T70" fmla="*/ 265 w 383"/>
                  <a:gd name="T71" fmla="*/ 29 h 411"/>
                  <a:gd name="T72" fmla="*/ 280 w 383"/>
                  <a:gd name="T73" fmla="*/ 49 h 411"/>
                  <a:gd name="T74" fmla="*/ 278 w 383"/>
                  <a:gd name="T75" fmla="*/ 66 h 411"/>
                  <a:gd name="T76" fmla="*/ 273 w 383"/>
                  <a:gd name="T77" fmla="*/ 72 h 411"/>
                  <a:gd name="T78" fmla="*/ 270 w 383"/>
                  <a:gd name="T79" fmla="*/ 77 h 411"/>
                  <a:gd name="T80" fmla="*/ 271 w 383"/>
                  <a:gd name="T81" fmla="*/ 158 h 411"/>
                  <a:gd name="T82" fmla="*/ 273 w 383"/>
                  <a:gd name="T83" fmla="*/ 179 h 411"/>
                  <a:gd name="T84" fmla="*/ 278 w 383"/>
                  <a:gd name="T85" fmla="*/ 182 h 411"/>
                  <a:gd name="T86" fmla="*/ 313 w 383"/>
                  <a:gd name="T87" fmla="*/ 160 h 411"/>
                  <a:gd name="T88" fmla="*/ 325 w 383"/>
                  <a:gd name="T89" fmla="*/ 144 h 411"/>
                  <a:gd name="T90" fmla="*/ 341 w 383"/>
                  <a:gd name="T91" fmla="*/ 128 h 411"/>
                  <a:gd name="T92" fmla="*/ 369 w 383"/>
                  <a:gd name="T93" fmla="*/ 122 h 411"/>
                  <a:gd name="T94" fmla="*/ 380 w 383"/>
                  <a:gd name="T95" fmla="*/ 141 h 411"/>
                  <a:gd name="T96" fmla="*/ 372 w 383"/>
                  <a:gd name="T97" fmla="*/ 154 h 411"/>
                  <a:gd name="T98" fmla="*/ 355 w 383"/>
                  <a:gd name="T99" fmla="*/ 169 h 411"/>
                  <a:gd name="T100" fmla="*/ 314 w 383"/>
                  <a:gd name="T101" fmla="*/ 199 h 411"/>
                  <a:gd name="T102" fmla="*/ 275 w 383"/>
                  <a:gd name="T103" fmla="*/ 229 h 411"/>
                  <a:gd name="T104" fmla="*/ 271 w 383"/>
                  <a:gd name="T105" fmla="*/ 238 h 411"/>
                  <a:gd name="T106" fmla="*/ 254 w 383"/>
                  <a:gd name="T107" fmla="*/ 310 h 411"/>
                  <a:gd name="T108" fmla="*/ 250 w 383"/>
                  <a:gd name="T109" fmla="*/ 320 h 411"/>
                  <a:gd name="T110" fmla="*/ 247 w 383"/>
                  <a:gd name="T111" fmla="*/ 325 h 411"/>
                  <a:gd name="T112" fmla="*/ 173 w 383"/>
                  <a:gd name="T113" fmla="*/ 386 h 411"/>
                  <a:gd name="T114" fmla="*/ 95 w 383"/>
                  <a:gd name="T115" fmla="*/ 410 h 411"/>
                  <a:gd name="T116" fmla="*/ 88 w 383"/>
                  <a:gd name="T117" fmla="*/ 411 h 411"/>
                  <a:gd name="T118" fmla="*/ 83 w 383"/>
                  <a:gd name="T119" fmla="*/ 41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83" h="411">
                    <a:moveTo>
                      <a:pt x="83" y="410"/>
                    </a:moveTo>
                    <a:cubicBezTo>
                      <a:pt x="89" y="396"/>
                      <a:pt x="96" y="385"/>
                      <a:pt x="111" y="380"/>
                    </a:cubicBezTo>
                    <a:cubicBezTo>
                      <a:pt x="120" y="378"/>
                      <a:pt x="128" y="375"/>
                      <a:pt x="136" y="371"/>
                    </a:cubicBezTo>
                    <a:cubicBezTo>
                      <a:pt x="168" y="355"/>
                      <a:pt x="188" y="328"/>
                      <a:pt x="198" y="294"/>
                    </a:cubicBezTo>
                    <a:cubicBezTo>
                      <a:pt x="199" y="289"/>
                      <a:pt x="200" y="284"/>
                      <a:pt x="201" y="280"/>
                    </a:cubicBezTo>
                    <a:cubicBezTo>
                      <a:pt x="202" y="275"/>
                      <a:pt x="201" y="274"/>
                      <a:pt x="197" y="274"/>
                    </a:cubicBezTo>
                    <a:cubicBezTo>
                      <a:pt x="186" y="275"/>
                      <a:pt x="176" y="278"/>
                      <a:pt x="166" y="283"/>
                    </a:cubicBezTo>
                    <a:cubicBezTo>
                      <a:pt x="159" y="286"/>
                      <a:pt x="152" y="289"/>
                      <a:pt x="144" y="291"/>
                    </a:cubicBezTo>
                    <a:cubicBezTo>
                      <a:pt x="136" y="294"/>
                      <a:pt x="130" y="300"/>
                      <a:pt x="123" y="305"/>
                    </a:cubicBezTo>
                    <a:cubicBezTo>
                      <a:pt x="105" y="321"/>
                      <a:pt x="84" y="334"/>
                      <a:pt x="62" y="344"/>
                    </a:cubicBezTo>
                    <a:cubicBezTo>
                      <a:pt x="53" y="348"/>
                      <a:pt x="43" y="351"/>
                      <a:pt x="34" y="353"/>
                    </a:cubicBezTo>
                    <a:cubicBezTo>
                      <a:pt x="24" y="356"/>
                      <a:pt x="15" y="352"/>
                      <a:pt x="9" y="344"/>
                    </a:cubicBezTo>
                    <a:cubicBezTo>
                      <a:pt x="4" y="338"/>
                      <a:pt x="1" y="330"/>
                      <a:pt x="1" y="322"/>
                    </a:cubicBezTo>
                    <a:cubicBezTo>
                      <a:pt x="1" y="310"/>
                      <a:pt x="0" y="299"/>
                      <a:pt x="0" y="288"/>
                    </a:cubicBezTo>
                    <a:cubicBezTo>
                      <a:pt x="0" y="286"/>
                      <a:pt x="0" y="284"/>
                      <a:pt x="1" y="283"/>
                    </a:cubicBezTo>
                    <a:cubicBezTo>
                      <a:pt x="1" y="280"/>
                      <a:pt x="4" y="279"/>
                      <a:pt x="6" y="282"/>
                    </a:cubicBezTo>
                    <a:cubicBezTo>
                      <a:pt x="7" y="283"/>
                      <a:pt x="7" y="284"/>
                      <a:pt x="8" y="285"/>
                    </a:cubicBezTo>
                    <a:cubicBezTo>
                      <a:pt x="9" y="286"/>
                      <a:pt x="9" y="288"/>
                      <a:pt x="10" y="290"/>
                    </a:cubicBezTo>
                    <a:cubicBezTo>
                      <a:pt x="16" y="297"/>
                      <a:pt x="23" y="301"/>
                      <a:pt x="32" y="298"/>
                    </a:cubicBezTo>
                    <a:cubicBezTo>
                      <a:pt x="37" y="297"/>
                      <a:pt x="41" y="295"/>
                      <a:pt x="46" y="293"/>
                    </a:cubicBezTo>
                    <a:cubicBezTo>
                      <a:pt x="48" y="292"/>
                      <a:pt x="51" y="291"/>
                      <a:pt x="53" y="291"/>
                    </a:cubicBezTo>
                    <a:cubicBezTo>
                      <a:pt x="58" y="292"/>
                      <a:pt x="61" y="290"/>
                      <a:pt x="65" y="288"/>
                    </a:cubicBezTo>
                    <a:cubicBezTo>
                      <a:pt x="77" y="282"/>
                      <a:pt x="89" y="275"/>
                      <a:pt x="100" y="268"/>
                    </a:cubicBezTo>
                    <a:cubicBezTo>
                      <a:pt x="118" y="258"/>
                      <a:pt x="137" y="251"/>
                      <a:pt x="156" y="244"/>
                    </a:cubicBezTo>
                    <a:cubicBezTo>
                      <a:pt x="169" y="239"/>
                      <a:pt x="183" y="234"/>
                      <a:pt x="197" y="229"/>
                    </a:cubicBezTo>
                    <a:cubicBezTo>
                      <a:pt x="199" y="228"/>
                      <a:pt x="201" y="227"/>
                      <a:pt x="203" y="226"/>
                    </a:cubicBezTo>
                    <a:cubicBezTo>
                      <a:pt x="212" y="222"/>
                      <a:pt x="218" y="215"/>
                      <a:pt x="219" y="204"/>
                    </a:cubicBezTo>
                    <a:cubicBezTo>
                      <a:pt x="221" y="178"/>
                      <a:pt x="223" y="151"/>
                      <a:pt x="222" y="124"/>
                    </a:cubicBezTo>
                    <a:cubicBezTo>
                      <a:pt x="221" y="105"/>
                      <a:pt x="218" y="87"/>
                      <a:pt x="210" y="69"/>
                    </a:cubicBezTo>
                    <a:cubicBezTo>
                      <a:pt x="205" y="58"/>
                      <a:pt x="201" y="47"/>
                      <a:pt x="197" y="36"/>
                    </a:cubicBezTo>
                    <a:cubicBezTo>
                      <a:pt x="194" y="28"/>
                      <a:pt x="193" y="19"/>
                      <a:pt x="194" y="10"/>
                    </a:cubicBezTo>
                    <a:cubicBezTo>
                      <a:pt x="194" y="4"/>
                      <a:pt x="199" y="0"/>
                      <a:pt x="205" y="2"/>
                    </a:cubicBezTo>
                    <a:cubicBezTo>
                      <a:pt x="213" y="4"/>
                      <a:pt x="222" y="5"/>
                      <a:pt x="230" y="7"/>
                    </a:cubicBezTo>
                    <a:cubicBezTo>
                      <a:pt x="233" y="7"/>
                      <a:pt x="235" y="9"/>
                      <a:pt x="237" y="10"/>
                    </a:cubicBezTo>
                    <a:cubicBezTo>
                      <a:pt x="241" y="13"/>
                      <a:pt x="244" y="16"/>
                      <a:pt x="248" y="19"/>
                    </a:cubicBezTo>
                    <a:cubicBezTo>
                      <a:pt x="253" y="23"/>
                      <a:pt x="259" y="26"/>
                      <a:pt x="265" y="29"/>
                    </a:cubicBezTo>
                    <a:cubicBezTo>
                      <a:pt x="274" y="33"/>
                      <a:pt x="279" y="40"/>
                      <a:pt x="280" y="49"/>
                    </a:cubicBezTo>
                    <a:cubicBezTo>
                      <a:pt x="280" y="55"/>
                      <a:pt x="280" y="60"/>
                      <a:pt x="278" y="66"/>
                    </a:cubicBezTo>
                    <a:cubicBezTo>
                      <a:pt x="277" y="68"/>
                      <a:pt x="275" y="70"/>
                      <a:pt x="273" y="72"/>
                    </a:cubicBezTo>
                    <a:cubicBezTo>
                      <a:pt x="271" y="74"/>
                      <a:pt x="270" y="75"/>
                      <a:pt x="270" y="77"/>
                    </a:cubicBezTo>
                    <a:cubicBezTo>
                      <a:pt x="271" y="104"/>
                      <a:pt x="271" y="131"/>
                      <a:pt x="271" y="158"/>
                    </a:cubicBezTo>
                    <a:cubicBezTo>
                      <a:pt x="272" y="165"/>
                      <a:pt x="272" y="172"/>
                      <a:pt x="273" y="179"/>
                    </a:cubicBezTo>
                    <a:cubicBezTo>
                      <a:pt x="274" y="183"/>
                      <a:pt x="275" y="184"/>
                      <a:pt x="278" y="182"/>
                    </a:cubicBezTo>
                    <a:cubicBezTo>
                      <a:pt x="291" y="176"/>
                      <a:pt x="303" y="170"/>
                      <a:pt x="313" y="160"/>
                    </a:cubicBezTo>
                    <a:cubicBezTo>
                      <a:pt x="317" y="155"/>
                      <a:pt x="321" y="150"/>
                      <a:pt x="325" y="144"/>
                    </a:cubicBezTo>
                    <a:cubicBezTo>
                      <a:pt x="330" y="138"/>
                      <a:pt x="335" y="132"/>
                      <a:pt x="341" y="128"/>
                    </a:cubicBezTo>
                    <a:cubicBezTo>
                      <a:pt x="350" y="122"/>
                      <a:pt x="359" y="120"/>
                      <a:pt x="369" y="122"/>
                    </a:cubicBezTo>
                    <a:cubicBezTo>
                      <a:pt x="379" y="124"/>
                      <a:pt x="383" y="131"/>
                      <a:pt x="380" y="141"/>
                    </a:cubicBezTo>
                    <a:cubicBezTo>
                      <a:pt x="379" y="146"/>
                      <a:pt x="376" y="151"/>
                      <a:pt x="372" y="154"/>
                    </a:cubicBezTo>
                    <a:cubicBezTo>
                      <a:pt x="367" y="160"/>
                      <a:pt x="361" y="165"/>
                      <a:pt x="355" y="169"/>
                    </a:cubicBezTo>
                    <a:cubicBezTo>
                      <a:pt x="341" y="178"/>
                      <a:pt x="328" y="189"/>
                      <a:pt x="314" y="199"/>
                    </a:cubicBezTo>
                    <a:cubicBezTo>
                      <a:pt x="301" y="209"/>
                      <a:pt x="289" y="219"/>
                      <a:pt x="275" y="229"/>
                    </a:cubicBezTo>
                    <a:cubicBezTo>
                      <a:pt x="272" y="232"/>
                      <a:pt x="271" y="234"/>
                      <a:pt x="271" y="238"/>
                    </a:cubicBezTo>
                    <a:cubicBezTo>
                      <a:pt x="267" y="263"/>
                      <a:pt x="262" y="287"/>
                      <a:pt x="254" y="310"/>
                    </a:cubicBezTo>
                    <a:cubicBezTo>
                      <a:pt x="253" y="314"/>
                      <a:pt x="251" y="317"/>
                      <a:pt x="250" y="320"/>
                    </a:cubicBezTo>
                    <a:cubicBezTo>
                      <a:pt x="249" y="322"/>
                      <a:pt x="249" y="324"/>
                      <a:pt x="247" y="325"/>
                    </a:cubicBezTo>
                    <a:cubicBezTo>
                      <a:pt x="226" y="349"/>
                      <a:pt x="202" y="371"/>
                      <a:pt x="173" y="386"/>
                    </a:cubicBezTo>
                    <a:cubicBezTo>
                      <a:pt x="149" y="400"/>
                      <a:pt x="123" y="408"/>
                      <a:pt x="95" y="410"/>
                    </a:cubicBezTo>
                    <a:cubicBezTo>
                      <a:pt x="93" y="410"/>
                      <a:pt x="90" y="411"/>
                      <a:pt x="88" y="411"/>
                    </a:cubicBezTo>
                    <a:cubicBezTo>
                      <a:pt x="87" y="411"/>
                      <a:pt x="85" y="411"/>
                      <a:pt x="83" y="4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3" name="Freeform 11"/>
              <p:cNvSpPr>
                <a:spLocks noEditPoints="1"/>
              </p:cNvSpPr>
              <p:nvPr/>
            </p:nvSpPr>
            <p:spPr bwMode="auto">
              <a:xfrm>
                <a:off x="4606634" y="2270052"/>
                <a:ext cx="551054" cy="1278318"/>
              </a:xfrm>
              <a:custGeom>
                <a:avLst/>
                <a:gdLst>
                  <a:gd name="T0" fmla="*/ 127 w 193"/>
                  <a:gd name="T1" fmla="*/ 371 h 449"/>
                  <a:gd name="T2" fmla="*/ 63 w 193"/>
                  <a:gd name="T3" fmla="*/ 417 h 449"/>
                  <a:gd name="T4" fmla="*/ 47 w 193"/>
                  <a:gd name="T5" fmla="*/ 433 h 449"/>
                  <a:gd name="T6" fmla="*/ 7 w 193"/>
                  <a:gd name="T7" fmla="*/ 434 h 449"/>
                  <a:gd name="T8" fmla="*/ 1 w 193"/>
                  <a:gd name="T9" fmla="*/ 383 h 449"/>
                  <a:gd name="T10" fmla="*/ 33 w 193"/>
                  <a:gd name="T11" fmla="*/ 331 h 449"/>
                  <a:gd name="T12" fmla="*/ 49 w 193"/>
                  <a:gd name="T13" fmla="*/ 286 h 449"/>
                  <a:gd name="T14" fmla="*/ 50 w 193"/>
                  <a:gd name="T15" fmla="*/ 233 h 449"/>
                  <a:gd name="T16" fmla="*/ 38 w 193"/>
                  <a:gd name="T17" fmla="*/ 207 h 449"/>
                  <a:gd name="T18" fmla="*/ 54 w 193"/>
                  <a:gd name="T19" fmla="*/ 201 h 449"/>
                  <a:gd name="T20" fmla="*/ 75 w 193"/>
                  <a:gd name="T21" fmla="*/ 209 h 449"/>
                  <a:gd name="T22" fmla="*/ 107 w 193"/>
                  <a:gd name="T23" fmla="*/ 223 h 449"/>
                  <a:gd name="T24" fmla="*/ 126 w 193"/>
                  <a:gd name="T25" fmla="*/ 233 h 449"/>
                  <a:gd name="T26" fmla="*/ 133 w 193"/>
                  <a:gd name="T27" fmla="*/ 231 h 449"/>
                  <a:gd name="T28" fmla="*/ 135 w 193"/>
                  <a:gd name="T29" fmla="*/ 200 h 449"/>
                  <a:gd name="T30" fmla="*/ 133 w 193"/>
                  <a:gd name="T31" fmla="*/ 99 h 449"/>
                  <a:gd name="T32" fmla="*/ 105 w 193"/>
                  <a:gd name="T33" fmla="*/ 55 h 449"/>
                  <a:gd name="T34" fmla="*/ 77 w 193"/>
                  <a:gd name="T35" fmla="*/ 9 h 449"/>
                  <a:gd name="T36" fmla="*/ 95 w 193"/>
                  <a:gd name="T37" fmla="*/ 6 h 449"/>
                  <a:gd name="T38" fmla="*/ 165 w 193"/>
                  <a:gd name="T39" fmla="*/ 52 h 449"/>
                  <a:gd name="T40" fmla="*/ 189 w 193"/>
                  <a:gd name="T41" fmla="*/ 83 h 449"/>
                  <a:gd name="T42" fmla="*/ 189 w 193"/>
                  <a:gd name="T43" fmla="*/ 292 h 449"/>
                  <a:gd name="T44" fmla="*/ 165 w 193"/>
                  <a:gd name="T45" fmla="*/ 409 h 449"/>
                  <a:gd name="T46" fmla="*/ 145 w 193"/>
                  <a:gd name="T47" fmla="*/ 428 h 449"/>
                  <a:gd name="T48" fmla="*/ 134 w 193"/>
                  <a:gd name="T49" fmla="*/ 415 h 449"/>
                  <a:gd name="T50" fmla="*/ 131 w 193"/>
                  <a:gd name="T51" fmla="*/ 367 h 449"/>
                  <a:gd name="T52" fmla="*/ 124 w 193"/>
                  <a:gd name="T53" fmla="*/ 264 h 449"/>
                  <a:gd name="T54" fmla="*/ 102 w 193"/>
                  <a:gd name="T55" fmla="*/ 280 h 449"/>
                  <a:gd name="T56" fmla="*/ 81 w 193"/>
                  <a:gd name="T57" fmla="*/ 296 h 449"/>
                  <a:gd name="T58" fmla="*/ 59 w 193"/>
                  <a:gd name="T59" fmla="*/ 331 h 449"/>
                  <a:gd name="T60" fmla="*/ 31 w 193"/>
                  <a:gd name="T61" fmla="*/ 373 h 449"/>
                  <a:gd name="T62" fmla="*/ 46 w 193"/>
                  <a:gd name="T63" fmla="*/ 382 h 449"/>
                  <a:gd name="T64" fmla="*/ 78 w 193"/>
                  <a:gd name="T65" fmla="*/ 363 h 449"/>
                  <a:gd name="T66" fmla="*/ 114 w 193"/>
                  <a:gd name="T67" fmla="*/ 346 h 449"/>
                  <a:gd name="T68" fmla="*/ 133 w 193"/>
                  <a:gd name="T69" fmla="*/ 325 h 449"/>
                  <a:gd name="T70" fmla="*/ 132 w 193"/>
                  <a:gd name="T71" fmla="*/ 255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3" h="449">
                    <a:moveTo>
                      <a:pt x="131" y="367"/>
                    </a:moveTo>
                    <a:cubicBezTo>
                      <a:pt x="129" y="369"/>
                      <a:pt x="128" y="370"/>
                      <a:pt x="127" y="371"/>
                    </a:cubicBezTo>
                    <a:cubicBezTo>
                      <a:pt x="112" y="385"/>
                      <a:pt x="97" y="397"/>
                      <a:pt x="80" y="408"/>
                    </a:cubicBezTo>
                    <a:cubicBezTo>
                      <a:pt x="74" y="411"/>
                      <a:pt x="69" y="414"/>
                      <a:pt x="63" y="417"/>
                    </a:cubicBezTo>
                    <a:cubicBezTo>
                      <a:pt x="61" y="419"/>
                      <a:pt x="59" y="420"/>
                      <a:pt x="57" y="422"/>
                    </a:cubicBezTo>
                    <a:cubicBezTo>
                      <a:pt x="54" y="426"/>
                      <a:pt x="50" y="430"/>
                      <a:pt x="47" y="433"/>
                    </a:cubicBezTo>
                    <a:cubicBezTo>
                      <a:pt x="44" y="436"/>
                      <a:pt x="41" y="439"/>
                      <a:pt x="38" y="441"/>
                    </a:cubicBezTo>
                    <a:cubicBezTo>
                      <a:pt x="27" y="449"/>
                      <a:pt x="13" y="446"/>
                      <a:pt x="7" y="434"/>
                    </a:cubicBezTo>
                    <a:cubicBezTo>
                      <a:pt x="4" y="428"/>
                      <a:pt x="2" y="421"/>
                      <a:pt x="1" y="415"/>
                    </a:cubicBezTo>
                    <a:cubicBezTo>
                      <a:pt x="0" y="404"/>
                      <a:pt x="0" y="394"/>
                      <a:pt x="1" y="383"/>
                    </a:cubicBezTo>
                    <a:cubicBezTo>
                      <a:pt x="2" y="379"/>
                      <a:pt x="3" y="374"/>
                      <a:pt x="7" y="372"/>
                    </a:cubicBezTo>
                    <a:cubicBezTo>
                      <a:pt x="20" y="361"/>
                      <a:pt x="28" y="346"/>
                      <a:pt x="33" y="331"/>
                    </a:cubicBezTo>
                    <a:cubicBezTo>
                      <a:pt x="36" y="325"/>
                      <a:pt x="37" y="319"/>
                      <a:pt x="39" y="313"/>
                    </a:cubicBezTo>
                    <a:cubicBezTo>
                      <a:pt x="42" y="304"/>
                      <a:pt x="45" y="294"/>
                      <a:pt x="49" y="286"/>
                    </a:cubicBezTo>
                    <a:cubicBezTo>
                      <a:pt x="56" y="272"/>
                      <a:pt x="56" y="258"/>
                      <a:pt x="53" y="244"/>
                    </a:cubicBezTo>
                    <a:cubicBezTo>
                      <a:pt x="52" y="240"/>
                      <a:pt x="51" y="237"/>
                      <a:pt x="50" y="233"/>
                    </a:cubicBezTo>
                    <a:cubicBezTo>
                      <a:pt x="49" y="229"/>
                      <a:pt x="47" y="225"/>
                      <a:pt x="44" y="221"/>
                    </a:cubicBezTo>
                    <a:cubicBezTo>
                      <a:pt x="42" y="217"/>
                      <a:pt x="39" y="212"/>
                      <a:pt x="38" y="207"/>
                    </a:cubicBezTo>
                    <a:cubicBezTo>
                      <a:pt x="36" y="202"/>
                      <a:pt x="38" y="199"/>
                      <a:pt x="44" y="199"/>
                    </a:cubicBezTo>
                    <a:cubicBezTo>
                      <a:pt x="48" y="199"/>
                      <a:pt x="51" y="199"/>
                      <a:pt x="54" y="201"/>
                    </a:cubicBezTo>
                    <a:cubicBezTo>
                      <a:pt x="55" y="202"/>
                      <a:pt x="56" y="203"/>
                      <a:pt x="57" y="203"/>
                    </a:cubicBezTo>
                    <a:cubicBezTo>
                      <a:pt x="62" y="208"/>
                      <a:pt x="68" y="209"/>
                      <a:pt x="75" y="209"/>
                    </a:cubicBezTo>
                    <a:cubicBezTo>
                      <a:pt x="83" y="209"/>
                      <a:pt x="90" y="212"/>
                      <a:pt x="96" y="218"/>
                    </a:cubicBezTo>
                    <a:cubicBezTo>
                      <a:pt x="99" y="221"/>
                      <a:pt x="103" y="223"/>
                      <a:pt x="107" y="223"/>
                    </a:cubicBezTo>
                    <a:cubicBezTo>
                      <a:pt x="110" y="223"/>
                      <a:pt x="112" y="224"/>
                      <a:pt x="115" y="225"/>
                    </a:cubicBezTo>
                    <a:cubicBezTo>
                      <a:pt x="120" y="226"/>
                      <a:pt x="124" y="229"/>
                      <a:pt x="126" y="233"/>
                    </a:cubicBezTo>
                    <a:cubicBezTo>
                      <a:pt x="126" y="234"/>
                      <a:pt x="127" y="235"/>
                      <a:pt x="128" y="236"/>
                    </a:cubicBezTo>
                    <a:cubicBezTo>
                      <a:pt x="131" y="236"/>
                      <a:pt x="132" y="234"/>
                      <a:pt x="133" y="231"/>
                    </a:cubicBezTo>
                    <a:cubicBezTo>
                      <a:pt x="134" y="229"/>
                      <a:pt x="134" y="227"/>
                      <a:pt x="134" y="225"/>
                    </a:cubicBezTo>
                    <a:cubicBezTo>
                      <a:pt x="134" y="217"/>
                      <a:pt x="134" y="208"/>
                      <a:pt x="135" y="200"/>
                    </a:cubicBezTo>
                    <a:cubicBezTo>
                      <a:pt x="137" y="176"/>
                      <a:pt x="139" y="151"/>
                      <a:pt x="137" y="127"/>
                    </a:cubicBezTo>
                    <a:cubicBezTo>
                      <a:pt x="137" y="118"/>
                      <a:pt x="135" y="109"/>
                      <a:pt x="133" y="99"/>
                    </a:cubicBezTo>
                    <a:cubicBezTo>
                      <a:pt x="132" y="90"/>
                      <a:pt x="127" y="81"/>
                      <a:pt x="121" y="74"/>
                    </a:cubicBezTo>
                    <a:cubicBezTo>
                      <a:pt x="116" y="67"/>
                      <a:pt x="111" y="61"/>
                      <a:pt x="105" y="55"/>
                    </a:cubicBezTo>
                    <a:cubicBezTo>
                      <a:pt x="98" y="46"/>
                      <a:pt x="90" y="36"/>
                      <a:pt x="83" y="27"/>
                    </a:cubicBezTo>
                    <a:cubicBezTo>
                      <a:pt x="79" y="22"/>
                      <a:pt x="77" y="15"/>
                      <a:pt x="77" y="9"/>
                    </a:cubicBezTo>
                    <a:cubicBezTo>
                      <a:pt x="77" y="3"/>
                      <a:pt x="80" y="0"/>
                      <a:pt x="86" y="2"/>
                    </a:cubicBezTo>
                    <a:cubicBezTo>
                      <a:pt x="89" y="2"/>
                      <a:pt x="92" y="4"/>
                      <a:pt x="95" y="6"/>
                    </a:cubicBezTo>
                    <a:cubicBezTo>
                      <a:pt x="105" y="15"/>
                      <a:pt x="116" y="22"/>
                      <a:pt x="128" y="28"/>
                    </a:cubicBezTo>
                    <a:cubicBezTo>
                      <a:pt x="141" y="35"/>
                      <a:pt x="154" y="43"/>
                      <a:pt x="165" y="52"/>
                    </a:cubicBezTo>
                    <a:cubicBezTo>
                      <a:pt x="172" y="58"/>
                      <a:pt x="179" y="64"/>
                      <a:pt x="184" y="72"/>
                    </a:cubicBezTo>
                    <a:cubicBezTo>
                      <a:pt x="186" y="75"/>
                      <a:pt x="188" y="78"/>
                      <a:pt x="189" y="83"/>
                    </a:cubicBezTo>
                    <a:cubicBezTo>
                      <a:pt x="192" y="122"/>
                      <a:pt x="193" y="162"/>
                      <a:pt x="193" y="202"/>
                    </a:cubicBezTo>
                    <a:cubicBezTo>
                      <a:pt x="193" y="232"/>
                      <a:pt x="192" y="262"/>
                      <a:pt x="189" y="292"/>
                    </a:cubicBezTo>
                    <a:cubicBezTo>
                      <a:pt x="186" y="321"/>
                      <a:pt x="183" y="350"/>
                      <a:pt x="176" y="378"/>
                    </a:cubicBezTo>
                    <a:cubicBezTo>
                      <a:pt x="173" y="388"/>
                      <a:pt x="170" y="399"/>
                      <a:pt x="165" y="409"/>
                    </a:cubicBezTo>
                    <a:cubicBezTo>
                      <a:pt x="162" y="414"/>
                      <a:pt x="159" y="419"/>
                      <a:pt x="155" y="423"/>
                    </a:cubicBezTo>
                    <a:cubicBezTo>
                      <a:pt x="152" y="426"/>
                      <a:pt x="149" y="428"/>
                      <a:pt x="145" y="428"/>
                    </a:cubicBezTo>
                    <a:cubicBezTo>
                      <a:pt x="140" y="429"/>
                      <a:pt x="136" y="427"/>
                      <a:pt x="135" y="422"/>
                    </a:cubicBezTo>
                    <a:cubicBezTo>
                      <a:pt x="135" y="420"/>
                      <a:pt x="135" y="418"/>
                      <a:pt x="134" y="415"/>
                    </a:cubicBezTo>
                    <a:cubicBezTo>
                      <a:pt x="134" y="407"/>
                      <a:pt x="135" y="399"/>
                      <a:pt x="135" y="391"/>
                    </a:cubicBezTo>
                    <a:cubicBezTo>
                      <a:pt x="134" y="383"/>
                      <a:pt x="134" y="375"/>
                      <a:pt x="131" y="367"/>
                    </a:cubicBezTo>
                    <a:close/>
                    <a:moveTo>
                      <a:pt x="132" y="255"/>
                    </a:moveTo>
                    <a:cubicBezTo>
                      <a:pt x="127" y="257"/>
                      <a:pt x="125" y="260"/>
                      <a:pt x="124" y="264"/>
                    </a:cubicBezTo>
                    <a:cubicBezTo>
                      <a:pt x="123" y="267"/>
                      <a:pt x="122" y="271"/>
                      <a:pt x="119" y="273"/>
                    </a:cubicBezTo>
                    <a:cubicBezTo>
                      <a:pt x="114" y="277"/>
                      <a:pt x="108" y="280"/>
                      <a:pt x="102" y="280"/>
                    </a:cubicBezTo>
                    <a:cubicBezTo>
                      <a:pt x="97" y="280"/>
                      <a:pt x="94" y="282"/>
                      <a:pt x="91" y="285"/>
                    </a:cubicBezTo>
                    <a:cubicBezTo>
                      <a:pt x="87" y="289"/>
                      <a:pt x="84" y="292"/>
                      <a:pt x="81" y="296"/>
                    </a:cubicBezTo>
                    <a:cubicBezTo>
                      <a:pt x="78" y="299"/>
                      <a:pt x="76" y="302"/>
                      <a:pt x="75" y="305"/>
                    </a:cubicBezTo>
                    <a:cubicBezTo>
                      <a:pt x="71" y="315"/>
                      <a:pt x="66" y="323"/>
                      <a:pt x="59" y="331"/>
                    </a:cubicBezTo>
                    <a:cubicBezTo>
                      <a:pt x="54" y="337"/>
                      <a:pt x="50" y="343"/>
                      <a:pt x="45" y="349"/>
                    </a:cubicBezTo>
                    <a:cubicBezTo>
                      <a:pt x="39" y="356"/>
                      <a:pt x="34" y="364"/>
                      <a:pt x="31" y="373"/>
                    </a:cubicBezTo>
                    <a:cubicBezTo>
                      <a:pt x="29" y="377"/>
                      <a:pt x="29" y="379"/>
                      <a:pt x="34" y="381"/>
                    </a:cubicBezTo>
                    <a:cubicBezTo>
                      <a:pt x="38" y="382"/>
                      <a:pt x="42" y="383"/>
                      <a:pt x="46" y="382"/>
                    </a:cubicBezTo>
                    <a:cubicBezTo>
                      <a:pt x="53" y="381"/>
                      <a:pt x="59" y="378"/>
                      <a:pt x="64" y="374"/>
                    </a:cubicBezTo>
                    <a:cubicBezTo>
                      <a:pt x="69" y="371"/>
                      <a:pt x="73" y="367"/>
                      <a:pt x="78" y="363"/>
                    </a:cubicBezTo>
                    <a:cubicBezTo>
                      <a:pt x="81" y="361"/>
                      <a:pt x="83" y="359"/>
                      <a:pt x="87" y="358"/>
                    </a:cubicBezTo>
                    <a:cubicBezTo>
                      <a:pt x="97" y="356"/>
                      <a:pt x="106" y="351"/>
                      <a:pt x="114" y="346"/>
                    </a:cubicBezTo>
                    <a:cubicBezTo>
                      <a:pt x="119" y="343"/>
                      <a:pt x="123" y="340"/>
                      <a:pt x="127" y="338"/>
                    </a:cubicBezTo>
                    <a:cubicBezTo>
                      <a:pt x="131" y="335"/>
                      <a:pt x="133" y="331"/>
                      <a:pt x="133" y="325"/>
                    </a:cubicBezTo>
                    <a:cubicBezTo>
                      <a:pt x="132" y="304"/>
                      <a:pt x="132" y="282"/>
                      <a:pt x="132" y="260"/>
                    </a:cubicBezTo>
                    <a:cubicBezTo>
                      <a:pt x="132" y="259"/>
                      <a:pt x="132" y="257"/>
                      <a:pt x="132" y="25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4" name="Freeform 12"/>
              <p:cNvSpPr/>
              <p:nvPr/>
            </p:nvSpPr>
            <p:spPr bwMode="auto">
              <a:xfrm>
                <a:off x="5375547" y="2443057"/>
                <a:ext cx="650372" cy="900269"/>
              </a:xfrm>
              <a:custGeom>
                <a:avLst/>
                <a:gdLst>
                  <a:gd name="T0" fmla="*/ 34 w 229"/>
                  <a:gd name="T1" fmla="*/ 0 h 316"/>
                  <a:gd name="T2" fmla="*/ 37 w 229"/>
                  <a:gd name="T3" fmla="*/ 2 h 316"/>
                  <a:gd name="T4" fmla="*/ 69 w 229"/>
                  <a:gd name="T5" fmla="*/ 32 h 316"/>
                  <a:gd name="T6" fmla="*/ 73 w 229"/>
                  <a:gd name="T7" fmla="*/ 38 h 316"/>
                  <a:gd name="T8" fmla="*/ 99 w 229"/>
                  <a:gd name="T9" fmla="*/ 117 h 316"/>
                  <a:gd name="T10" fmla="*/ 101 w 229"/>
                  <a:gd name="T11" fmla="*/ 128 h 316"/>
                  <a:gd name="T12" fmla="*/ 112 w 229"/>
                  <a:gd name="T13" fmla="*/ 132 h 316"/>
                  <a:gd name="T14" fmla="*/ 120 w 229"/>
                  <a:gd name="T15" fmla="*/ 127 h 316"/>
                  <a:gd name="T16" fmla="*/ 145 w 229"/>
                  <a:gd name="T17" fmla="*/ 109 h 316"/>
                  <a:gd name="T18" fmla="*/ 148 w 229"/>
                  <a:gd name="T19" fmla="*/ 103 h 316"/>
                  <a:gd name="T20" fmla="*/ 148 w 229"/>
                  <a:gd name="T21" fmla="*/ 80 h 316"/>
                  <a:gd name="T22" fmla="*/ 159 w 229"/>
                  <a:gd name="T23" fmla="*/ 69 h 316"/>
                  <a:gd name="T24" fmla="*/ 162 w 229"/>
                  <a:gd name="T25" fmla="*/ 71 h 316"/>
                  <a:gd name="T26" fmla="*/ 164 w 229"/>
                  <a:gd name="T27" fmla="*/ 75 h 316"/>
                  <a:gd name="T28" fmla="*/ 171 w 229"/>
                  <a:gd name="T29" fmla="*/ 86 h 316"/>
                  <a:gd name="T30" fmla="*/ 204 w 229"/>
                  <a:gd name="T31" fmla="*/ 104 h 316"/>
                  <a:gd name="T32" fmla="*/ 209 w 229"/>
                  <a:gd name="T33" fmla="*/ 112 h 316"/>
                  <a:gd name="T34" fmla="*/ 169 w 229"/>
                  <a:gd name="T35" fmla="*/ 170 h 316"/>
                  <a:gd name="T36" fmla="*/ 128 w 229"/>
                  <a:gd name="T37" fmla="*/ 175 h 316"/>
                  <a:gd name="T38" fmla="*/ 114 w 229"/>
                  <a:gd name="T39" fmla="*/ 190 h 316"/>
                  <a:gd name="T40" fmla="*/ 115 w 229"/>
                  <a:gd name="T41" fmla="*/ 196 h 316"/>
                  <a:gd name="T42" fmla="*/ 115 w 229"/>
                  <a:gd name="T43" fmla="*/ 219 h 316"/>
                  <a:gd name="T44" fmla="*/ 109 w 229"/>
                  <a:gd name="T45" fmla="*/ 226 h 316"/>
                  <a:gd name="T46" fmla="*/ 89 w 229"/>
                  <a:gd name="T47" fmla="*/ 246 h 316"/>
                  <a:gd name="T48" fmla="*/ 95 w 229"/>
                  <a:gd name="T49" fmla="*/ 260 h 316"/>
                  <a:gd name="T50" fmla="*/ 113 w 229"/>
                  <a:gd name="T51" fmla="*/ 259 h 316"/>
                  <a:gd name="T52" fmla="*/ 148 w 229"/>
                  <a:gd name="T53" fmla="*/ 248 h 316"/>
                  <a:gd name="T54" fmla="*/ 170 w 229"/>
                  <a:gd name="T55" fmla="*/ 243 h 316"/>
                  <a:gd name="T56" fmla="*/ 187 w 229"/>
                  <a:gd name="T57" fmla="*/ 237 h 316"/>
                  <a:gd name="T58" fmla="*/ 212 w 229"/>
                  <a:gd name="T59" fmla="*/ 229 h 316"/>
                  <a:gd name="T60" fmla="*/ 220 w 229"/>
                  <a:gd name="T61" fmla="*/ 229 h 316"/>
                  <a:gd name="T62" fmla="*/ 227 w 229"/>
                  <a:gd name="T63" fmla="*/ 241 h 316"/>
                  <a:gd name="T64" fmla="*/ 214 w 229"/>
                  <a:gd name="T65" fmla="*/ 267 h 316"/>
                  <a:gd name="T66" fmla="*/ 203 w 229"/>
                  <a:gd name="T67" fmla="*/ 277 h 316"/>
                  <a:gd name="T68" fmla="*/ 174 w 229"/>
                  <a:gd name="T69" fmla="*/ 289 h 316"/>
                  <a:gd name="T70" fmla="*/ 140 w 229"/>
                  <a:gd name="T71" fmla="*/ 298 h 316"/>
                  <a:gd name="T72" fmla="*/ 127 w 229"/>
                  <a:gd name="T73" fmla="*/ 298 h 316"/>
                  <a:gd name="T74" fmla="*/ 116 w 229"/>
                  <a:gd name="T75" fmla="*/ 301 h 316"/>
                  <a:gd name="T76" fmla="*/ 55 w 229"/>
                  <a:gd name="T77" fmla="*/ 304 h 316"/>
                  <a:gd name="T78" fmla="*/ 44 w 229"/>
                  <a:gd name="T79" fmla="*/ 292 h 316"/>
                  <a:gd name="T80" fmla="*/ 27 w 229"/>
                  <a:gd name="T81" fmla="*/ 257 h 316"/>
                  <a:gd name="T82" fmla="*/ 25 w 229"/>
                  <a:gd name="T83" fmla="*/ 252 h 316"/>
                  <a:gd name="T84" fmla="*/ 18 w 229"/>
                  <a:gd name="T85" fmla="*/ 217 h 316"/>
                  <a:gd name="T86" fmla="*/ 18 w 229"/>
                  <a:gd name="T87" fmla="*/ 210 h 316"/>
                  <a:gd name="T88" fmla="*/ 1 w 229"/>
                  <a:gd name="T89" fmla="*/ 140 h 316"/>
                  <a:gd name="T90" fmla="*/ 0 w 229"/>
                  <a:gd name="T91" fmla="*/ 134 h 316"/>
                  <a:gd name="T92" fmla="*/ 18 w 229"/>
                  <a:gd name="T93" fmla="*/ 50 h 316"/>
                  <a:gd name="T94" fmla="*/ 32 w 229"/>
                  <a:gd name="T95" fmla="*/ 4 h 316"/>
                  <a:gd name="T96" fmla="*/ 34 w 229"/>
                  <a:gd name="T97" fmla="*/ 0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9" h="316">
                    <a:moveTo>
                      <a:pt x="34" y="0"/>
                    </a:moveTo>
                    <a:cubicBezTo>
                      <a:pt x="35" y="1"/>
                      <a:pt x="36" y="2"/>
                      <a:pt x="37" y="2"/>
                    </a:cubicBezTo>
                    <a:cubicBezTo>
                      <a:pt x="48" y="12"/>
                      <a:pt x="58" y="22"/>
                      <a:pt x="69" y="32"/>
                    </a:cubicBezTo>
                    <a:cubicBezTo>
                      <a:pt x="71" y="34"/>
                      <a:pt x="72" y="36"/>
                      <a:pt x="73" y="38"/>
                    </a:cubicBezTo>
                    <a:cubicBezTo>
                      <a:pt x="86" y="63"/>
                      <a:pt x="94" y="89"/>
                      <a:pt x="99" y="117"/>
                    </a:cubicBezTo>
                    <a:cubicBezTo>
                      <a:pt x="99" y="120"/>
                      <a:pt x="100" y="124"/>
                      <a:pt x="101" y="128"/>
                    </a:cubicBezTo>
                    <a:cubicBezTo>
                      <a:pt x="103" y="133"/>
                      <a:pt x="107" y="134"/>
                      <a:pt x="112" y="132"/>
                    </a:cubicBezTo>
                    <a:cubicBezTo>
                      <a:pt x="115" y="130"/>
                      <a:pt x="117" y="129"/>
                      <a:pt x="120" y="127"/>
                    </a:cubicBezTo>
                    <a:cubicBezTo>
                      <a:pt x="128" y="121"/>
                      <a:pt x="136" y="115"/>
                      <a:pt x="145" y="109"/>
                    </a:cubicBezTo>
                    <a:cubicBezTo>
                      <a:pt x="147" y="108"/>
                      <a:pt x="148" y="106"/>
                      <a:pt x="148" y="103"/>
                    </a:cubicBezTo>
                    <a:cubicBezTo>
                      <a:pt x="148" y="95"/>
                      <a:pt x="148" y="88"/>
                      <a:pt x="148" y="80"/>
                    </a:cubicBezTo>
                    <a:cubicBezTo>
                      <a:pt x="148" y="75"/>
                      <a:pt x="153" y="69"/>
                      <a:pt x="159" y="69"/>
                    </a:cubicBezTo>
                    <a:cubicBezTo>
                      <a:pt x="160" y="69"/>
                      <a:pt x="162" y="70"/>
                      <a:pt x="162" y="71"/>
                    </a:cubicBezTo>
                    <a:cubicBezTo>
                      <a:pt x="163" y="72"/>
                      <a:pt x="164" y="73"/>
                      <a:pt x="164" y="75"/>
                    </a:cubicBezTo>
                    <a:cubicBezTo>
                      <a:pt x="164" y="79"/>
                      <a:pt x="167" y="83"/>
                      <a:pt x="171" y="86"/>
                    </a:cubicBezTo>
                    <a:cubicBezTo>
                      <a:pt x="181" y="94"/>
                      <a:pt x="192" y="100"/>
                      <a:pt x="204" y="104"/>
                    </a:cubicBezTo>
                    <a:cubicBezTo>
                      <a:pt x="208" y="106"/>
                      <a:pt x="209" y="108"/>
                      <a:pt x="209" y="112"/>
                    </a:cubicBezTo>
                    <a:cubicBezTo>
                      <a:pt x="210" y="140"/>
                      <a:pt x="196" y="160"/>
                      <a:pt x="169" y="170"/>
                    </a:cubicBezTo>
                    <a:cubicBezTo>
                      <a:pt x="156" y="175"/>
                      <a:pt x="142" y="177"/>
                      <a:pt x="128" y="175"/>
                    </a:cubicBezTo>
                    <a:cubicBezTo>
                      <a:pt x="119" y="173"/>
                      <a:pt x="112" y="182"/>
                      <a:pt x="114" y="190"/>
                    </a:cubicBezTo>
                    <a:cubicBezTo>
                      <a:pt x="114" y="192"/>
                      <a:pt x="115" y="194"/>
                      <a:pt x="115" y="196"/>
                    </a:cubicBezTo>
                    <a:cubicBezTo>
                      <a:pt x="118" y="203"/>
                      <a:pt x="118" y="211"/>
                      <a:pt x="115" y="219"/>
                    </a:cubicBezTo>
                    <a:cubicBezTo>
                      <a:pt x="114" y="222"/>
                      <a:pt x="112" y="224"/>
                      <a:pt x="109" y="226"/>
                    </a:cubicBezTo>
                    <a:cubicBezTo>
                      <a:pt x="101" y="231"/>
                      <a:pt x="95" y="238"/>
                      <a:pt x="89" y="246"/>
                    </a:cubicBezTo>
                    <a:cubicBezTo>
                      <a:pt x="84" y="254"/>
                      <a:pt x="85" y="258"/>
                      <a:pt x="95" y="260"/>
                    </a:cubicBezTo>
                    <a:cubicBezTo>
                      <a:pt x="101" y="261"/>
                      <a:pt x="107" y="261"/>
                      <a:pt x="113" y="259"/>
                    </a:cubicBezTo>
                    <a:cubicBezTo>
                      <a:pt x="125" y="256"/>
                      <a:pt x="137" y="252"/>
                      <a:pt x="148" y="248"/>
                    </a:cubicBezTo>
                    <a:cubicBezTo>
                      <a:pt x="155" y="245"/>
                      <a:pt x="162" y="243"/>
                      <a:pt x="170" y="243"/>
                    </a:cubicBezTo>
                    <a:cubicBezTo>
                      <a:pt x="176" y="242"/>
                      <a:pt x="182" y="240"/>
                      <a:pt x="187" y="237"/>
                    </a:cubicBezTo>
                    <a:cubicBezTo>
                      <a:pt x="195" y="234"/>
                      <a:pt x="203" y="230"/>
                      <a:pt x="212" y="229"/>
                    </a:cubicBezTo>
                    <a:cubicBezTo>
                      <a:pt x="214" y="229"/>
                      <a:pt x="217" y="229"/>
                      <a:pt x="220" y="229"/>
                    </a:cubicBezTo>
                    <a:cubicBezTo>
                      <a:pt x="226" y="230"/>
                      <a:pt x="229" y="236"/>
                      <a:pt x="227" y="241"/>
                    </a:cubicBezTo>
                    <a:cubicBezTo>
                      <a:pt x="223" y="250"/>
                      <a:pt x="218" y="259"/>
                      <a:pt x="214" y="267"/>
                    </a:cubicBezTo>
                    <a:cubicBezTo>
                      <a:pt x="211" y="271"/>
                      <a:pt x="207" y="274"/>
                      <a:pt x="203" y="277"/>
                    </a:cubicBezTo>
                    <a:cubicBezTo>
                      <a:pt x="194" y="282"/>
                      <a:pt x="184" y="286"/>
                      <a:pt x="174" y="289"/>
                    </a:cubicBezTo>
                    <a:cubicBezTo>
                      <a:pt x="163" y="292"/>
                      <a:pt x="151" y="295"/>
                      <a:pt x="140" y="298"/>
                    </a:cubicBezTo>
                    <a:cubicBezTo>
                      <a:pt x="136" y="299"/>
                      <a:pt x="131" y="298"/>
                      <a:pt x="127" y="298"/>
                    </a:cubicBezTo>
                    <a:cubicBezTo>
                      <a:pt x="122" y="298"/>
                      <a:pt x="119" y="299"/>
                      <a:pt x="116" y="301"/>
                    </a:cubicBezTo>
                    <a:cubicBezTo>
                      <a:pt x="97" y="315"/>
                      <a:pt x="74" y="316"/>
                      <a:pt x="55" y="304"/>
                    </a:cubicBezTo>
                    <a:cubicBezTo>
                      <a:pt x="51" y="301"/>
                      <a:pt x="47" y="297"/>
                      <a:pt x="44" y="292"/>
                    </a:cubicBezTo>
                    <a:cubicBezTo>
                      <a:pt x="37" y="281"/>
                      <a:pt x="32" y="269"/>
                      <a:pt x="27" y="257"/>
                    </a:cubicBezTo>
                    <a:cubicBezTo>
                      <a:pt x="26" y="255"/>
                      <a:pt x="26" y="254"/>
                      <a:pt x="25" y="252"/>
                    </a:cubicBezTo>
                    <a:cubicBezTo>
                      <a:pt x="20" y="241"/>
                      <a:pt x="17" y="230"/>
                      <a:pt x="18" y="217"/>
                    </a:cubicBezTo>
                    <a:cubicBezTo>
                      <a:pt x="19" y="215"/>
                      <a:pt x="18" y="213"/>
                      <a:pt x="18" y="210"/>
                    </a:cubicBezTo>
                    <a:cubicBezTo>
                      <a:pt x="12" y="187"/>
                      <a:pt x="6" y="163"/>
                      <a:pt x="1" y="140"/>
                    </a:cubicBezTo>
                    <a:cubicBezTo>
                      <a:pt x="0" y="138"/>
                      <a:pt x="0" y="136"/>
                      <a:pt x="0" y="134"/>
                    </a:cubicBezTo>
                    <a:cubicBezTo>
                      <a:pt x="6" y="106"/>
                      <a:pt x="12" y="78"/>
                      <a:pt x="18" y="50"/>
                    </a:cubicBezTo>
                    <a:cubicBezTo>
                      <a:pt x="22" y="35"/>
                      <a:pt x="26" y="19"/>
                      <a:pt x="32" y="4"/>
                    </a:cubicBezTo>
                    <a:cubicBezTo>
                      <a:pt x="33" y="2"/>
                      <a:pt x="33" y="1"/>
                      <a:pt x="3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5" name="Freeform 13"/>
              <p:cNvSpPr/>
              <p:nvPr/>
            </p:nvSpPr>
            <p:spPr bwMode="auto">
              <a:xfrm>
                <a:off x="6355912" y="2792272"/>
                <a:ext cx="772117" cy="855416"/>
              </a:xfrm>
              <a:custGeom>
                <a:avLst/>
                <a:gdLst>
                  <a:gd name="T0" fmla="*/ 194 w 271"/>
                  <a:gd name="T1" fmla="*/ 98 h 300"/>
                  <a:gd name="T2" fmla="*/ 236 w 271"/>
                  <a:gd name="T3" fmla="*/ 96 h 300"/>
                  <a:gd name="T4" fmla="*/ 237 w 271"/>
                  <a:gd name="T5" fmla="*/ 111 h 300"/>
                  <a:gd name="T6" fmla="*/ 175 w 271"/>
                  <a:gd name="T7" fmla="*/ 150 h 300"/>
                  <a:gd name="T8" fmla="*/ 169 w 271"/>
                  <a:gd name="T9" fmla="*/ 195 h 300"/>
                  <a:gd name="T10" fmla="*/ 177 w 271"/>
                  <a:gd name="T11" fmla="*/ 299 h 300"/>
                  <a:gd name="T12" fmla="*/ 159 w 271"/>
                  <a:gd name="T13" fmla="*/ 285 h 300"/>
                  <a:gd name="T14" fmla="*/ 150 w 271"/>
                  <a:gd name="T15" fmla="*/ 266 h 300"/>
                  <a:gd name="T16" fmla="*/ 133 w 271"/>
                  <a:gd name="T17" fmla="*/ 260 h 300"/>
                  <a:gd name="T18" fmla="*/ 132 w 271"/>
                  <a:gd name="T19" fmla="*/ 243 h 300"/>
                  <a:gd name="T20" fmla="*/ 149 w 271"/>
                  <a:gd name="T21" fmla="*/ 232 h 300"/>
                  <a:gd name="T22" fmla="*/ 139 w 271"/>
                  <a:gd name="T23" fmla="*/ 197 h 300"/>
                  <a:gd name="T24" fmla="*/ 117 w 271"/>
                  <a:gd name="T25" fmla="*/ 216 h 300"/>
                  <a:gd name="T26" fmla="*/ 101 w 271"/>
                  <a:gd name="T27" fmla="*/ 235 h 300"/>
                  <a:gd name="T28" fmla="*/ 26 w 271"/>
                  <a:gd name="T29" fmla="*/ 293 h 300"/>
                  <a:gd name="T30" fmla="*/ 0 w 271"/>
                  <a:gd name="T31" fmla="*/ 243 h 300"/>
                  <a:gd name="T32" fmla="*/ 9 w 271"/>
                  <a:gd name="T33" fmla="*/ 237 h 300"/>
                  <a:gd name="T34" fmla="*/ 32 w 271"/>
                  <a:gd name="T35" fmla="*/ 234 h 300"/>
                  <a:gd name="T36" fmla="*/ 59 w 271"/>
                  <a:gd name="T37" fmla="*/ 219 h 300"/>
                  <a:gd name="T38" fmla="*/ 116 w 271"/>
                  <a:gd name="T39" fmla="*/ 185 h 300"/>
                  <a:gd name="T40" fmla="*/ 145 w 271"/>
                  <a:gd name="T41" fmla="*/ 155 h 300"/>
                  <a:gd name="T42" fmla="*/ 133 w 271"/>
                  <a:gd name="T43" fmla="*/ 142 h 300"/>
                  <a:gd name="T44" fmla="*/ 145 w 271"/>
                  <a:gd name="T45" fmla="*/ 112 h 300"/>
                  <a:gd name="T46" fmla="*/ 143 w 271"/>
                  <a:gd name="T47" fmla="*/ 104 h 300"/>
                  <a:gd name="T48" fmla="*/ 124 w 271"/>
                  <a:gd name="T49" fmla="*/ 108 h 300"/>
                  <a:gd name="T50" fmla="*/ 121 w 271"/>
                  <a:gd name="T51" fmla="*/ 140 h 300"/>
                  <a:gd name="T52" fmla="*/ 87 w 271"/>
                  <a:gd name="T53" fmla="*/ 188 h 300"/>
                  <a:gd name="T54" fmla="*/ 73 w 271"/>
                  <a:gd name="T55" fmla="*/ 176 h 300"/>
                  <a:gd name="T56" fmla="*/ 67 w 271"/>
                  <a:gd name="T57" fmla="*/ 159 h 300"/>
                  <a:gd name="T58" fmla="*/ 66 w 271"/>
                  <a:gd name="T59" fmla="*/ 63 h 300"/>
                  <a:gd name="T60" fmla="*/ 72 w 271"/>
                  <a:gd name="T61" fmla="*/ 47 h 300"/>
                  <a:gd name="T62" fmla="*/ 88 w 271"/>
                  <a:gd name="T63" fmla="*/ 55 h 300"/>
                  <a:gd name="T64" fmla="*/ 109 w 271"/>
                  <a:gd name="T65" fmla="*/ 63 h 300"/>
                  <a:gd name="T66" fmla="*/ 160 w 271"/>
                  <a:gd name="T67" fmla="*/ 28 h 300"/>
                  <a:gd name="T68" fmla="*/ 187 w 271"/>
                  <a:gd name="T69" fmla="*/ 16 h 300"/>
                  <a:gd name="T70" fmla="*/ 258 w 271"/>
                  <a:gd name="T71" fmla="*/ 4 h 300"/>
                  <a:gd name="T72" fmla="*/ 271 w 271"/>
                  <a:gd name="T73" fmla="*/ 16 h 300"/>
                  <a:gd name="T74" fmla="*/ 248 w 271"/>
                  <a:gd name="T75" fmla="*/ 37 h 300"/>
                  <a:gd name="T76" fmla="*/ 215 w 271"/>
                  <a:gd name="T77" fmla="*/ 67 h 300"/>
                  <a:gd name="T78" fmla="*/ 186 w 271"/>
                  <a:gd name="T79" fmla="*/ 9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71" h="300">
                    <a:moveTo>
                      <a:pt x="185" y="102"/>
                    </a:moveTo>
                    <a:cubicBezTo>
                      <a:pt x="188" y="101"/>
                      <a:pt x="191" y="99"/>
                      <a:pt x="194" y="98"/>
                    </a:cubicBezTo>
                    <a:cubicBezTo>
                      <a:pt x="200" y="94"/>
                      <a:pt x="206" y="91"/>
                      <a:pt x="213" y="90"/>
                    </a:cubicBezTo>
                    <a:cubicBezTo>
                      <a:pt x="221" y="89"/>
                      <a:pt x="229" y="92"/>
                      <a:pt x="236" y="96"/>
                    </a:cubicBezTo>
                    <a:cubicBezTo>
                      <a:pt x="237" y="97"/>
                      <a:pt x="238" y="98"/>
                      <a:pt x="239" y="99"/>
                    </a:cubicBezTo>
                    <a:cubicBezTo>
                      <a:pt x="242" y="103"/>
                      <a:pt x="242" y="108"/>
                      <a:pt x="237" y="111"/>
                    </a:cubicBezTo>
                    <a:cubicBezTo>
                      <a:pt x="220" y="127"/>
                      <a:pt x="200" y="139"/>
                      <a:pt x="179" y="148"/>
                    </a:cubicBezTo>
                    <a:cubicBezTo>
                      <a:pt x="178" y="149"/>
                      <a:pt x="176" y="149"/>
                      <a:pt x="175" y="150"/>
                    </a:cubicBezTo>
                    <a:cubicBezTo>
                      <a:pt x="167" y="153"/>
                      <a:pt x="164" y="159"/>
                      <a:pt x="163" y="168"/>
                    </a:cubicBezTo>
                    <a:cubicBezTo>
                      <a:pt x="163" y="177"/>
                      <a:pt x="165" y="187"/>
                      <a:pt x="169" y="195"/>
                    </a:cubicBezTo>
                    <a:cubicBezTo>
                      <a:pt x="182" y="226"/>
                      <a:pt x="186" y="259"/>
                      <a:pt x="185" y="292"/>
                    </a:cubicBezTo>
                    <a:cubicBezTo>
                      <a:pt x="185" y="298"/>
                      <a:pt x="183" y="300"/>
                      <a:pt x="177" y="299"/>
                    </a:cubicBezTo>
                    <a:cubicBezTo>
                      <a:pt x="171" y="299"/>
                      <a:pt x="165" y="297"/>
                      <a:pt x="161" y="292"/>
                    </a:cubicBezTo>
                    <a:cubicBezTo>
                      <a:pt x="159" y="290"/>
                      <a:pt x="159" y="287"/>
                      <a:pt x="159" y="285"/>
                    </a:cubicBezTo>
                    <a:cubicBezTo>
                      <a:pt x="159" y="284"/>
                      <a:pt x="159" y="282"/>
                      <a:pt x="159" y="281"/>
                    </a:cubicBezTo>
                    <a:cubicBezTo>
                      <a:pt x="159" y="274"/>
                      <a:pt x="156" y="269"/>
                      <a:pt x="150" y="266"/>
                    </a:cubicBezTo>
                    <a:cubicBezTo>
                      <a:pt x="146" y="263"/>
                      <a:pt x="141" y="262"/>
                      <a:pt x="136" y="260"/>
                    </a:cubicBezTo>
                    <a:cubicBezTo>
                      <a:pt x="135" y="260"/>
                      <a:pt x="134" y="260"/>
                      <a:pt x="133" y="260"/>
                    </a:cubicBezTo>
                    <a:cubicBezTo>
                      <a:pt x="129" y="258"/>
                      <a:pt x="126" y="255"/>
                      <a:pt x="126" y="252"/>
                    </a:cubicBezTo>
                    <a:cubicBezTo>
                      <a:pt x="125" y="248"/>
                      <a:pt x="128" y="244"/>
                      <a:pt x="132" y="243"/>
                    </a:cubicBezTo>
                    <a:cubicBezTo>
                      <a:pt x="134" y="242"/>
                      <a:pt x="136" y="242"/>
                      <a:pt x="138" y="242"/>
                    </a:cubicBezTo>
                    <a:cubicBezTo>
                      <a:pt x="144" y="241"/>
                      <a:pt x="147" y="238"/>
                      <a:pt x="149" y="232"/>
                    </a:cubicBezTo>
                    <a:cubicBezTo>
                      <a:pt x="153" y="220"/>
                      <a:pt x="151" y="208"/>
                      <a:pt x="144" y="197"/>
                    </a:cubicBezTo>
                    <a:cubicBezTo>
                      <a:pt x="142" y="195"/>
                      <a:pt x="141" y="195"/>
                      <a:pt x="139" y="197"/>
                    </a:cubicBezTo>
                    <a:cubicBezTo>
                      <a:pt x="138" y="197"/>
                      <a:pt x="137" y="198"/>
                      <a:pt x="136" y="199"/>
                    </a:cubicBezTo>
                    <a:cubicBezTo>
                      <a:pt x="129" y="205"/>
                      <a:pt x="123" y="210"/>
                      <a:pt x="117" y="216"/>
                    </a:cubicBezTo>
                    <a:cubicBezTo>
                      <a:pt x="112" y="220"/>
                      <a:pt x="108" y="225"/>
                      <a:pt x="105" y="231"/>
                    </a:cubicBezTo>
                    <a:cubicBezTo>
                      <a:pt x="104" y="232"/>
                      <a:pt x="103" y="233"/>
                      <a:pt x="101" y="235"/>
                    </a:cubicBezTo>
                    <a:cubicBezTo>
                      <a:pt x="84" y="253"/>
                      <a:pt x="66" y="270"/>
                      <a:pt x="48" y="288"/>
                    </a:cubicBezTo>
                    <a:cubicBezTo>
                      <a:pt x="41" y="296"/>
                      <a:pt x="35" y="297"/>
                      <a:pt x="26" y="293"/>
                    </a:cubicBezTo>
                    <a:cubicBezTo>
                      <a:pt x="20" y="291"/>
                      <a:pt x="16" y="287"/>
                      <a:pt x="13" y="282"/>
                    </a:cubicBezTo>
                    <a:cubicBezTo>
                      <a:pt x="4" y="271"/>
                      <a:pt x="1" y="257"/>
                      <a:pt x="0" y="243"/>
                    </a:cubicBezTo>
                    <a:cubicBezTo>
                      <a:pt x="0" y="240"/>
                      <a:pt x="1" y="239"/>
                      <a:pt x="3" y="239"/>
                    </a:cubicBezTo>
                    <a:cubicBezTo>
                      <a:pt x="5" y="238"/>
                      <a:pt x="7" y="237"/>
                      <a:pt x="9" y="237"/>
                    </a:cubicBezTo>
                    <a:cubicBezTo>
                      <a:pt x="13" y="235"/>
                      <a:pt x="16" y="235"/>
                      <a:pt x="20" y="237"/>
                    </a:cubicBezTo>
                    <a:cubicBezTo>
                      <a:pt x="24" y="239"/>
                      <a:pt x="28" y="238"/>
                      <a:pt x="32" y="234"/>
                    </a:cubicBezTo>
                    <a:cubicBezTo>
                      <a:pt x="34" y="233"/>
                      <a:pt x="37" y="231"/>
                      <a:pt x="39" y="230"/>
                    </a:cubicBezTo>
                    <a:cubicBezTo>
                      <a:pt x="46" y="226"/>
                      <a:pt x="52" y="222"/>
                      <a:pt x="59" y="219"/>
                    </a:cubicBezTo>
                    <a:cubicBezTo>
                      <a:pt x="60" y="218"/>
                      <a:pt x="62" y="217"/>
                      <a:pt x="63" y="216"/>
                    </a:cubicBezTo>
                    <a:cubicBezTo>
                      <a:pt x="81" y="206"/>
                      <a:pt x="98" y="195"/>
                      <a:pt x="116" y="185"/>
                    </a:cubicBezTo>
                    <a:cubicBezTo>
                      <a:pt x="122" y="181"/>
                      <a:pt x="128" y="177"/>
                      <a:pt x="134" y="172"/>
                    </a:cubicBezTo>
                    <a:cubicBezTo>
                      <a:pt x="139" y="168"/>
                      <a:pt x="143" y="163"/>
                      <a:pt x="145" y="155"/>
                    </a:cubicBezTo>
                    <a:cubicBezTo>
                      <a:pt x="143" y="155"/>
                      <a:pt x="142" y="154"/>
                      <a:pt x="140" y="154"/>
                    </a:cubicBezTo>
                    <a:cubicBezTo>
                      <a:pt x="134" y="152"/>
                      <a:pt x="132" y="148"/>
                      <a:pt x="133" y="142"/>
                    </a:cubicBezTo>
                    <a:cubicBezTo>
                      <a:pt x="134" y="140"/>
                      <a:pt x="135" y="137"/>
                      <a:pt x="136" y="135"/>
                    </a:cubicBezTo>
                    <a:cubicBezTo>
                      <a:pt x="139" y="127"/>
                      <a:pt x="142" y="119"/>
                      <a:pt x="145" y="112"/>
                    </a:cubicBezTo>
                    <a:cubicBezTo>
                      <a:pt x="145" y="111"/>
                      <a:pt x="146" y="110"/>
                      <a:pt x="146" y="109"/>
                    </a:cubicBezTo>
                    <a:cubicBezTo>
                      <a:pt x="147" y="105"/>
                      <a:pt x="146" y="104"/>
                      <a:pt x="143" y="104"/>
                    </a:cubicBezTo>
                    <a:cubicBezTo>
                      <a:pt x="140" y="104"/>
                      <a:pt x="138" y="104"/>
                      <a:pt x="135" y="105"/>
                    </a:cubicBezTo>
                    <a:cubicBezTo>
                      <a:pt x="132" y="106"/>
                      <a:pt x="128" y="107"/>
                      <a:pt x="124" y="108"/>
                    </a:cubicBezTo>
                    <a:cubicBezTo>
                      <a:pt x="122" y="109"/>
                      <a:pt x="121" y="111"/>
                      <a:pt x="121" y="113"/>
                    </a:cubicBezTo>
                    <a:cubicBezTo>
                      <a:pt x="121" y="122"/>
                      <a:pt x="121" y="131"/>
                      <a:pt x="121" y="140"/>
                    </a:cubicBezTo>
                    <a:cubicBezTo>
                      <a:pt x="121" y="142"/>
                      <a:pt x="120" y="144"/>
                      <a:pt x="119" y="146"/>
                    </a:cubicBezTo>
                    <a:cubicBezTo>
                      <a:pt x="108" y="160"/>
                      <a:pt x="98" y="174"/>
                      <a:pt x="87" y="188"/>
                    </a:cubicBezTo>
                    <a:cubicBezTo>
                      <a:pt x="87" y="189"/>
                      <a:pt x="86" y="189"/>
                      <a:pt x="86" y="190"/>
                    </a:cubicBezTo>
                    <a:cubicBezTo>
                      <a:pt x="81" y="185"/>
                      <a:pt x="77" y="181"/>
                      <a:pt x="73" y="176"/>
                    </a:cubicBezTo>
                    <a:cubicBezTo>
                      <a:pt x="70" y="173"/>
                      <a:pt x="69" y="170"/>
                      <a:pt x="69" y="166"/>
                    </a:cubicBezTo>
                    <a:cubicBezTo>
                      <a:pt x="68" y="164"/>
                      <a:pt x="68" y="161"/>
                      <a:pt x="67" y="159"/>
                    </a:cubicBezTo>
                    <a:cubicBezTo>
                      <a:pt x="58" y="138"/>
                      <a:pt x="57" y="117"/>
                      <a:pt x="63" y="95"/>
                    </a:cubicBezTo>
                    <a:cubicBezTo>
                      <a:pt x="67" y="84"/>
                      <a:pt x="67" y="74"/>
                      <a:pt x="66" y="63"/>
                    </a:cubicBezTo>
                    <a:cubicBezTo>
                      <a:pt x="66" y="60"/>
                      <a:pt x="66" y="57"/>
                      <a:pt x="66" y="54"/>
                    </a:cubicBezTo>
                    <a:cubicBezTo>
                      <a:pt x="66" y="50"/>
                      <a:pt x="68" y="47"/>
                      <a:pt x="72" y="47"/>
                    </a:cubicBezTo>
                    <a:cubicBezTo>
                      <a:pt x="75" y="46"/>
                      <a:pt x="78" y="47"/>
                      <a:pt x="80" y="48"/>
                    </a:cubicBezTo>
                    <a:cubicBezTo>
                      <a:pt x="83" y="50"/>
                      <a:pt x="85" y="52"/>
                      <a:pt x="88" y="55"/>
                    </a:cubicBezTo>
                    <a:cubicBezTo>
                      <a:pt x="90" y="57"/>
                      <a:pt x="91" y="59"/>
                      <a:pt x="93" y="61"/>
                    </a:cubicBezTo>
                    <a:cubicBezTo>
                      <a:pt x="99" y="66"/>
                      <a:pt x="103" y="67"/>
                      <a:pt x="109" y="63"/>
                    </a:cubicBezTo>
                    <a:cubicBezTo>
                      <a:pt x="117" y="58"/>
                      <a:pt x="125" y="53"/>
                      <a:pt x="133" y="48"/>
                    </a:cubicBezTo>
                    <a:cubicBezTo>
                      <a:pt x="142" y="41"/>
                      <a:pt x="151" y="35"/>
                      <a:pt x="160" y="28"/>
                    </a:cubicBezTo>
                    <a:cubicBezTo>
                      <a:pt x="163" y="25"/>
                      <a:pt x="167" y="24"/>
                      <a:pt x="171" y="23"/>
                    </a:cubicBezTo>
                    <a:cubicBezTo>
                      <a:pt x="177" y="23"/>
                      <a:pt x="182" y="20"/>
                      <a:pt x="187" y="16"/>
                    </a:cubicBezTo>
                    <a:cubicBezTo>
                      <a:pt x="196" y="6"/>
                      <a:pt x="208" y="2"/>
                      <a:pt x="221" y="1"/>
                    </a:cubicBezTo>
                    <a:cubicBezTo>
                      <a:pt x="233" y="0"/>
                      <a:pt x="246" y="0"/>
                      <a:pt x="258" y="4"/>
                    </a:cubicBezTo>
                    <a:cubicBezTo>
                      <a:pt x="261" y="5"/>
                      <a:pt x="264" y="7"/>
                      <a:pt x="267" y="9"/>
                    </a:cubicBezTo>
                    <a:cubicBezTo>
                      <a:pt x="270" y="10"/>
                      <a:pt x="271" y="13"/>
                      <a:pt x="271" y="16"/>
                    </a:cubicBezTo>
                    <a:cubicBezTo>
                      <a:pt x="271" y="18"/>
                      <a:pt x="271" y="19"/>
                      <a:pt x="269" y="21"/>
                    </a:cubicBezTo>
                    <a:cubicBezTo>
                      <a:pt x="262" y="26"/>
                      <a:pt x="255" y="31"/>
                      <a:pt x="248" y="37"/>
                    </a:cubicBezTo>
                    <a:cubicBezTo>
                      <a:pt x="240" y="43"/>
                      <a:pt x="232" y="50"/>
                      <a:pt x="226" y="58"/>
                    </a:cubicBezTo>
                    <a:cubicBezTo>
                      <a:pt x="223" y="62"/>
                      <a:pt x="219" y="65"/>
                      <a:pt x="215" y="67"/>
                    </a:cubicBezTo>
                    <a:cubicBezTo>
                      <a:pt x="213" y="68"/>
                      <a:pt x="212" y="69"/>
                      <a:pt x="211" y="70"/>
                    </a:cubicBezTo>
                    <a:cubicBezTo>
                      <a:pt x="202" y="79"/>
                      <a:pt x="194" y="87"/>
                      <a:pt x="186" y="95"/>
                    </a:cubicBezTo>
                    <a:cubicBezTo>
                      <a:pt x="184" y="97"/>
                      <a:pt x="183" y="99"/>
                      <a:pt x="185"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6" name="Freeform 14"/>
              <p:cNvSpPr/>
              <p:nvPr/>
            </p:nvSpPr>
            <p:spPr bwMode="auto">
              <a:xfrm>
                <a:off x="9143222" y="3099837"/>
                <a:ext cx="797747" cy="506201"/>
              </a:xfrm>
              <a:custGeom>
                <a:avLst/>
                <a:gdLst>
                  <a:gd name="T0" fmla="*/ 16 w 280"/>
                  <a:gd name="T1" fmla="*/ 133 h 178"/>
                  <a:gd name="T2" fmla="*/ 14 w 280"/>
                  <a:gd name="T3" fmla="*/ 124 h 178"/>
                  <a:gd name="T4" fmla="*/ 2 w 280"/>
                  <a:gd name="T5" fmla="*/ 103 h 178"/>
                  <a:gd name="T6" fmla="*/ 6 w 280"/>
                  <a:gd name="T7" fmla="*/ 81 h 178"/>
                  <a:gd name="T8" fmla="*/ 16 w 280"/>
                  <a:gd name="T9" fmla="*/ 77 h 178"/>
                  <a:gd name="T10" fmla="*/ 22 w 280"/>
                  <a:gd name="T11" fmla="*/ 77 h 178"/>
                  <a:gd name="T12" fmla="*/ 40 w 280"/>
                  <a:gd name="T13" fmla="*/ 71 h 178"/>
                  <a:gd name="T14" fmla="*/ 54 w 280"/>
                  <a:gd name="T15" fmla="*/ 64 h 178"/>
                  <a:gd name="T16" fmla="*/ 63 w 280"/>
                  <a:gd name="T17" fmla="*/ 61 h 178"/>
                  <a:gd name="T18" fmla="*/ 144 w 280"/>
                  <a:gd name="T19" fmla="*/ 25 h 178"/>
                  <a:gd name="T20" fmla="*/ 169 w 280"/>
                  <a:gd name="T21" fmla="*/ 16 h 178"/>
                  <a:gd name="T22" fmla="*/ 186 w 280"/>
                  <a:gd name="T23" fmla="*/ 13 h 178"/>
                  <a:gd name="T24" fmla="*/ 209 w 280"/>
                  <a:gd name="T25" fmla="*/ 9 h 178"/>
                  <a:gd name="T26" fmla="*/ 224 w 280"/>
                  <a:gd name="T27" fmla="*/ 3 h 178"/>
                  <a:gd name="T28" fmla="*/ 233 w 280"/>
                  <a:gd name="T29" fmla="*/ 0 h 178"/>
                  <a:gd name="T30" fmla="*/ 265 w 280"/>
                  <a:gd name="T31" fmla="*/ 5 h 178"/>
                  <a:gd name="T32" fmla="*/ 274 w 280"/>
                  <a:gd name="T33" fmla="*/ 29 h 178"/>
                  <a:gd name="T34" fmla="*/ 256 w 280"/>
                  <a:gd name="T35" fmla="*/ 50 h 178"/>
                  <a:gd name="T36" fmla="*/ 245 w 280"/>
                  <a:gd name="T37" fmla="*/ 53 h 178"/>
                  <a:gd name="T38" fmla="*/ 220 w 280"/>
                  <a:gd name="T39" fmla="*/ 56 h 178"/>
                  <a:gd name="T40" fmla="*/ 213 w 280"/>
                  <a:gd name="T41" fmla="*/ 58 h 178"/>
                  <a:gd name="T42" fmla="*/ 208 w 280"/>
                  <a:gd name="T43" fmla="*/ 67 h 178"/>
                  <a:gd name="T44" fmla="*/ 210 w 280"/>
                  <a:gd name="T45" fmla="*/ 76 h 178"/>
                  <a:gd name="T46" fmla="*/ 218 w 280"/>
                  <a:gd name="T47" fmla="*/ 92 h 178"/>
                  <a:gd name="T48" fmla="*/ 224 w 280"/>
                  <a:gd name="T49" fmla="*/ 115 h 178"/>
                  <a:gd name="T50" fmla="*/ 220 w 280"/>
                  <a:gd name="T51" fmla="*/ 146 h 178"/>
                  <a:gd name="T52" fmla="*/ 197 w 280"/>
                  <a:gd name="T53" fmla="*/ 163 h 178"/>
                  <a:gd name="T54" fmla="*/ 189 w 280"/>
                  <a:gd name="T55" fmla="*/ 163 h 178"/>
                  <a:gd name="T56" fmla="*/ 181 w 280"/>
                  <a:gd name="T57" fmla="*/ 167 h 178"/>
                  <a:gd name="T58" fmla="*/ 178 w 280"/>
                  <a:gd name="T59" fmla="*/ 170 h 178"/>
                  <a:gd name="T60" fmla="*/ 156 w 280"/>
                  <a:gd name="T61" fmla="*/ 175 h 178"/>
                  <a:gd name="T62" fmla="*/ 140 w 280"/>
                  <a:gd name="T63" fmla="*/ 166 h 178"/>
                  <a:gd name="T64" fmla="*/ 126 w 280"/>
                  <a:gd name="T65" fmla="*/ 162 h 178"/>
                  <a:gd name="T66" fmla="*/ 119 w 280"/>
                  <a:gd name="T67" fmla="*/ 160 h 178"/>
                  <a:gd name="T68" fmla="*/ 113 w 280"/>
                  <a:gd name="T69" fmla="*/ 150 h 178"/>
                  <a:gd name="T70" fmla="*/ 115 w 280"/>
                  <a:gd name="T71" fmla="*/ 147 h 178"/>
                  <a:gd name="T72" fmla="*/ 122 w 280"/>
                  <a:gd name="T73" fmla="*/ 147 h 178"/>
                  <a:gd name="T74" fmla="*/ 166 w 280"/>
                  <a:gd name="T75" fmla="*/ 141 h 178"/>
                  <a:gd name="T76" fmla="*/ 185 w 280"/>
                  <a:gd name="T77" fmla="*/ 129 h 178"/>
                  <a:gd name="T78" fmla="*/ 188 w 280"/>
                  <a:gd name="T79" fmla="*/ 120 h 178"/>
                  <a:gd name="T80" fmla="*/ 185 w 280"/>
                  <a:gd name="T81" fmla="*/ 92 h 178"/>
                  <a:gd name="T82" fmla="*/ 184 w 280"/>
                  <a:gd name="T83" fmla="*/ 77 h 178"/>
                  <a:gd name="T84" fmla="*/ 179 w 280"/>
                  <a:gd name="T85" fmla="*/ 71 h 178"/>
                  <a:gd name="T86" fmla="*/ 163 w 280"/>
                  <a:gd name="T87" fmla="*/ 75 h 178"/>
                  <a:gd name="T88" fmla="*/ 158 w 280"/>
                  <a:gd name="T89" fmla="*/ 79 h 178"/>
                  <a:gd name="T90" fmla="*/ 145 w 280"/>
                  <a:gd name="T91" fmla="*/ 82 h 178"/>
                  <a:gd name="T92" fmla="*/ 116 w 280"/>
                  <a:gd name="T93" fmla="*/ 91 h 178"/>
                  <a:gd name="T94" fmla="*/ 80 w 280"/>
                  <a:gd name="T95" fmla="*/ 118 h 178"/>
                  <a:gd name="T96" fmla="*/ 52 w 280"/>
                  <a:gd name="T97" fmla="*/ 135 h 178"/>
                  <a:gd name="T98" fmla="*/ 22 w 280"/>
                  <a:gd name="T99" fmla="*/ 136 h 178"/>
                  <a:gd name="T100" fmla="*/ 18 w 280"/>
                  <a:gd name="T101" fmla="*/ 134 h 178"/>
                  <a:gd name="T102" fmla="*/ 16 w 280"/>
                  <a:gd name="T103" fmla="*/ 133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0" h="178">
                    <a:moveTo>
                      <a:pt x="16" y="133"/>
                    </a:moveTo>
                    <a:cubicBezTo>
                      <a:pt x="18" y="129"/>
                      <a:pt x="16" y="127"/>
                      <a:pt x="14" y="124"/>
                    </a:cubicBezTo>
                    <a:cubicBezTo>
                      <a:pt x="9" y="118"/>
                      <a:pt x="5" y="111"/>
                      <a:pt x="2" y="103"/>
                    </a:cubicBezTo>
                    <a:cubicBezTo>
                      <a:pt x="0" y="95"/>
                      <a:pt x="1" y="88"/>
                      <a:pt x="6" y="81"/>
                    </a:cubicBezTo>
                    <a:cubicBezTo>
                      <a:pt x="9" y="78"/>
                      <a:pt x="12" y="76"/>
                      <a:pt x="16" y="77"/>
                    </a:cubicBezTo>
                    <a:cubicBezTo>
                      <a:pt x="18" y="77"/>
                      <a:pt x="20" y="76"/>
                      <a:pt x="22" y="77"/>
                    </a:cubicBezTo>
                    <a:cubicBezTo>
                      <a:pt x="29" y="79"/>
                      <a:pt x="36" y="76"/>
                      <a:pt x="40" y="71"/>
                    </a:cubicBezTo>
                    <a:cubicBezTo>
                      <a:pt x="44" y="67"/>
                      <a:pt x="49" y="65"/>
                      <a:pt x="54" y="64"/>
                    </a:cubicBezTo>
                    <a:cubicBezTo>
                      <a:pt x="57" y="64"/>
                      <a:pt x="60" y="62"/>
                      <a:pt x="63" y="61"/>
                    </a:cubicBezTo>
                    <a:cubicBezTo>
                      <a:pt x="89" y="47"/>
                      <a:pt x="116" y="35"/>
                      <a:pt x="144" y="25"/>
                    </a:cubicBezTo>
                    <a:cubicBezTo>
                      <a:pt x="152" y="22"/>
                      <a:pt x="161" y="19"/>
                      <a:pt x="169" y="16"/>
                    </a:cubicBezTo>
                    <a:cubicBezTo>
                      <a:pt x="174" y="14"/>
                      <a:pt x="180" y="14"/>
                      <a:pt x="186" y="13"/>
                    </a:cubicBezTo>
                    <a:cubicBezTo>
                      <a:pt x="194" y="12"/>
                      <a:pt x="201" y="11"/>
                      <a:pt x="209" y="9"/>
                    </a:cubicBezTo>
                    <a:cubicBezTo>
                      <a:pt x="214" y="8"/>
                      <a:pt x="219" y="5"/>
                      <a:pt x="224" y="3"/>
                    </a:cubicBezTo>
                    <a:cubicBezTo>
                      <a:pt x="227" y="1"/>
                      <a:pt x="230" y="0"/>
                      <a:pt x="233" y="0"/>
                    </a:cubicBezTo>
                    <a:cubicBezTo>
                      <a:pt x="244" y="0"/>
                      <a:pt x="255" y="1"/>
                      <a:pt x="265" y="5"/>
                    </a:cubicBezTo>
                    <a:cubicBezTo>
                      <a:pt x="276" y="9"/>
                      <a:pt x="280" y="19"/>
                      <a:pt x="274" y="29"/>
                    </a:cubicBezTo>
                    <a:cubicBezTo>
                      <a:pt x="270" y="38"/>
                      <a:pt x="263" y="45"/>
                      <a:pt x="256" y="50"/>
                    </a:cubicBezTo>
                    <a:cubicBezTo>
                      <a:pt x="252" y="53"/>
                      <a:pt x="249" y="53"/>
                      <a:pt x="245" y="53"/>
                    </a:cubicBezTo>
                    <a:cubicBezTo>
                      <a:pt x="236" y="54"/>
                      <a:pt x="228" y="55"/>
                      <a:pt x="220" y="56"/>
                    </a:cubicBezTo>
                    <a:cubicBezTo>
                      <a:pt x="218" y="57"/>
                      <a:pt x="215" y="57"/>
                      <a:pt x="213" y="58"/>
                    </a:cubicBezTo>
                    <a:cubicBezTo>
                      <a:pt x="209" y="60"/>
                      <a:pt x="208" y="63"/>
                      <a:pt x="208" y="67"/>
                    </a:cubicBezTo>
                    <a:cubicBezTo>
                      <a:pt x="208" y="70"/>
                      <a:pt x="209" y="73"/>
                      <a:pt x="210" y="76"/>
                    </a:cubicBezTo>
                    <a:cubicBezTo>
                      <a:pt x="213" y="82"/>
                      <a:pt x="215" y="87"/>
                      <a:pt x="218" y="92"/>
                    </a:cubicBezTo>
                    <a:cubicBezTo>
                      <a:pt x="221" y="100"/>
                      <a:pt x="224" y="107"/>
                      <a:pt x="224" y="115"/>
                    </a:cubicBezTo>
                    <a:cubicBezTo>
                      <a:pt x="224" y="126"/>
                      <a:pt x="223" y="136"/>
                      <a:pt x="220" y="146"/>
                    </a:cubicBezTo>
                    <a:cubicBezTo>
                      <a:pt x="216" y="157"/>
                      <a:pt x="209" y="162"/>
                      <a:pt x="197" y="163"/>
                    </a:cubicBezTo>
                    <a:cubicBezTo>
                      <a:pt x="194" y="163"/>
                      <a:pt x="192" y="163"/>
                      <a:pt x="189" y="163"/>
                    </a:cubicBezTo>
                    <a:cubicBezTo>
                      <a:pt x="186" y="163"/>
                      <a:pt x="183" y="163"/>
                      <a:pt x="181" y="167"/>
                    </a:cubicBezTo>
                    <a:cubicBezTo>
                      <a:pt x="180" y="168"/>
                      <a:pt x="179" y="169"/>
                      <a:pt x="178" y="170"/>
                    </a:cubicBezTo>
                    <a:cubicBezTo>
                      <a:pt x="171" y="176"/>
                      <a:pt x="164" y="178"/>
                      <a:pt x="156" y="175"/>
                    </a:cubicBezTo>
                    <a:cubicBezTo>
                      <a:pt x="151" y="172"/>
                      <a:pt x="145" y="169"/>
                      <a:pt x="140" y="166"/>
                    </a:cubicBezTo>
                    <a:cubicBezTo>
                      <a:pt x="136" y="163"/>
                      <a:pt x="132" y="162"/>
                      <a:pt x="126" y="162"/>
                    </a:cubicBezTo>
                    <a:cubicBezTo>
                      <a:pt x="124" y="162"/>
                      <a:pt x="121" y="163"/>
                      <a:pt x="119" y="160"/>
                    </a:cubicBezTo>
                    <a:cubicBezTo>
                      <a:pt x="116" y="157"/>
                      <a:pt x="114" y="154"/>
                      <a:pt x="113" y="150"/>
                    </a:cubicBezTo>
                    <a:cubicBezTo>
                      <a:pt x="112" y="148"/>
                      <a:pt x="113" y="147"/>
                      <a:pt x="115" y="147"/>
                    </a:cubicBezTo>
                    <a:cubicBezTo>
                      <a:pt x="117" y="147"/>
                      <a:pt x="120" y="147"/>
                      <a:pt x="122" y="147"/>
                    </a:cubicBezTo>
                    <a:cubicBezTo>
                      <a:pt x="137" y="148"/>
                      <a:pt x="152" y="146"/>
                      <a:pt x="166" y="141"/>
                    </a:cubicBezTo>
                    <a:cubicBezTo>
                      <a:pt x="173" y="138"/>
                      <a:pt x="179" y="134"/>
                      <a:pt x="185" y="129"/>
                    </a:cubicBezTo>
                    <a:cubicBezTo>
                      <a:pt x="188" y="126"/>
                      <a:pt x="189" y="123"/>
                      <a:pt x="188" y="120"/>
                    </a:cubicBezTo>
                    <a:cubicBezTo>
                      <a:pt x="187" y="111"/>
                      <a:pt x="186" y="102"/>
                      <a:pt x="185" y="92"/>
                    </a:cubicBezTo>
                    <a:cubicBezTo>
                      <a:pt x="184" y="87"/>
                      <a:pt x="184" y="82"/>
                      <a:pt x="184" y="77"/>
                    </a:cubicBezTo>
                    <a:cubicBezTo>
                      <a:pt x="184" y="73"/>
                      <a:pt x="183" y="71"/>
                      <a:pt x="179" y="71"/>
                    </a:cubicBezTo>
                    <a:cubicBezTo>
                      <a:pt x="173" y="70"/>
                      <a:pt x="168" y="70"/>
                      <a:pt x="163" y="75"/>
                    </a:cubicBezTo>
                    <a:cubicBezTo>
                      <a:pt x="162" y="76"/>
                      <a:pt x="160" y="77"/>
                      <a:pt x="158" y="79"/>
                    </a:cubicBezTo>
                    <a:cubicBezTo>
                      <a:pt x="154" y="81"/>
                      <a:pt x="150" y="83"/>
                      <a:pt x="145" y="82"/>
                    </a:cubicBezTo>
                    <a:cubicBezTo>
                      <a:pt x="134" y="82"/>
                      <a:pt x="124" y="85"/>
                      <a:pt x="116" y="91"/>
                    </a:cubicBezTo>
                    <a:cubicBezTo>
                      <a:pt x="104" y="100"/>
                      <a:pt x="92" y="109"/>
                      <a:pt x="80" y="118"/>
                    </a:cubicBezTo>
                    <a:cubicBezTo>
                      <a:pt x="71" y="124"/>
                      <a:pt x="62" y="131"/>
                      <a:pt x="52" y="135"/>
                    </a:cubicBezTo>
                    <a:cubicBezTo>
                      <a:pt x="42" y="139"/>
                      <a:pt x="32" y="140"/>
                      <a:pt x="22" y="136"/>
                    </a:cubicBezTo>
                    <a:cubicBezTo>
                      <a:pt x="20" y="136"/>
                      <a:pt x="19" y="135"/>
                      <a:pt x="18" y="134"/>
                    </a:cubicBezTo>
                    <a:cubicBezTo>
                      <a:pt x="17" y="134"/>
                      <a:pt x="17" y="134"/>
                      <a:pt x="16" y="1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7" name="Freeform 15"/>
              <p:cNvSpPr/>
              <p:nvPr/>
            </p:nvSpPr>
            <p:spPr bwMode="auto">
              <a:xfrm>
                <a:off x="6548140" y="2449465"/>
                <a:ext cx="605519" cy="323584"/>
              </a:xfrm>
              <a:custGeom>
                <a:avLst/>
                <a:gdLst>
                  <a:gd name="T0" fmla="*/ 197 w 212"/>
                  <a:gd name="T1" fmla="*/ 0 h 114"/>
                  <a:gd name="T2" fmla="*/ 205 w 212"/>
                  <a:gd name="T3" fmla="*/ 0 h 114"/>
                  <a:gd name="T4" fmla="*/ 211 w 212"/>
                  <a:gd name="T5" fmla="*/ 9 h 114"/>
                  <a:gd name="T6" fmla="*/ 191 w 212"/>
                  <a:gd name="T7" fmla="*/ 29 h 114"/>
                  <a:gd name="T8" fmla="*/ 187 w 212"/>
                  <a:gd name="T9" fmla="*/ 29 h 114"/>
                  <a:gd name="T10" fmla="*/ 174 w 212"/>
                  <a:gd name="T11" fmla="*/ 33 h 114"/>
                  <a:gd name="T12" fmla="*/ 132 w 212"/>
                  <a:gd name="T13" fmla="*/ 67 h 114"/>
                  <a:gd name="T14" fmla="*/ 109 w 212"/>
                  <a:gd name="T15" fmla="*/ 91 h 114"/>
                  <a:gd name="T16" fmla="*/ 71 w 212"/>
                  <a:gd name="T17" fmla="*/ 112 h 114"/>
                  <a:gd name="T18" fmla="*/ 40 w 212"/>
                  <a:gd name="T19" fmla="*/ 108 h 114"/>
                  <a:gd name="T20" fmla="*/ 9 w 212"/>
                  <a:gd name="T21" fmla="*/ 90 h 114"/>
                  <a:gd name="T22" fmla="*/ 8 w 212"/>
                  <a:gd name="T23" fmla="*/ 89 h 114"/>
                  <a:gd name="T24" fmla="*/ 11 w 212"/>
                  <a:gd name="T25" fmla="*/ 64 h 114"/>
                  <a:gd name="T26" fmla="*/ 15 w 212"/>
                  <a:gd name="T27" fmla="*/ 62 h 114"/>
                  <a:gd name="T28" fmla="*/ 114 w 212"/>
                  <a:gd name="T29" fmla="*/ 23 h 114"/>
                  <a:gd name="T30" fmla="*/ 130 w 212"/>
                  <a:gd name="T31" fmla="*/ 18 h 114"/>
                  <a:gd name="T32" fmla="*/ 164 w 212"/>
                  <a:gd name="T33" fmla="*/ 7 h 114"/>
                  <a:gd name="T34" fmla="*/ 197 w 212"/>
                  <a:gd name="T35"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2" h="114">
                    <a:moveTo>
                      <a:pt x="197" y="0"/>
                    </a:moveTo>
                    <a:cubicBezTo>
                      <a:pt x="199" y="0"/>
                      <a:pt x="202" y="0"/>
                      <a:pt x="205" y="0"/>
                    </a:cubicBezTo>
                    <a:cubicBezTo>
                      <a:pt x="209" y="1"/>
                      <a:pt x="212" y="5"/>
                      <a:pt x="211" y="9"/>
                    </a:cubicBezTo>
                    <a:cubicBezTo>
                      <a:pt x="207" y="18"/>
                      <a:pt x="200" y="25"/>
                      <a:pt x="191" y="29"/>
                    </a:cubicBezTo>
                    <a:cubicBezTo>
                      <a:pt x="189" y="29"/>
                      <a:pt x="188" y="29"/>
                      <a:pt x="187" y="29"/>
                    </a:cubicBezTo>
                    <a:cubicBezTo>
                      <a:pt x="182" y="28"/>
                      <a:pt x="178" y="30"/>
                      <a:pt x="174" y="33"/>
                    </a:cubicBezTo>
                    <a:cubicBezTo>
                      <a:pt x="158" y="43"/>
                      <a:pt x="144" y="54"/>
                      <a:pt x="132" y="67"/>
                    </a:cubicBezTo>
                    <a:cubicBezTo>
                      <a:pt x="124" y="75"/>
                      <a:pt x="116" y="83"/>
                      <a:pt x="109" y="91"/>
                    </a:cubicBezTo>
                    <a:cubicBezTo>
                      <a:pt x="99" y="102"/>
                      <a:pt x="86" y="110"/>
                      <a:pt x="71" y="112"/>
                    </a:cubicBezTo>
                    <a:cubicBezTo>
                      <a:pt x="61" y="114"/>
                      <a:pt x="50" y="112"/>
                      <a:pt x="40" y="108"/>
                    </a:cubicBezTo>
                    <a:cubicBezTo>
                      <a:pt x="29" y="104"/>
                      <a:pt x="19" y="98"/>
                      <a:pt x="9" y="90"/>
                    </a:cubicBezTo>
                    <a:cubicBezTo>
                      <a:pt x="9" y="90"/>
                      <a:pt x="9" y="89"/>
                      <a:pt x="8" y="89"/>
                    </a:cubicBezTo>
                    <a:cubicBezTo>
                      <a:pt x="0" y="81"/>
                      <a:pt x="2" y="70"/>
                      <a:pt x="11" y="64"/>
                    </a:cubicBezTo>
                    <a:cubicBezTo>
                      <a:pt x="12" y="63"/>
                      <a:pt x="14" y="63"/>
                      <a:pt x="15" y="62"/>
                    </a:cubicBezTo>
                    <a:cubicBezTo>
                      <a:pt x="48" y="49"/>
                      <a:pt x="81" y="36"/>
                      <a:pt x="114" y="23"/>
                    </a:cubicBezTo>
                    <a:cubicBezTo>
                      <a:pt x="119" y="21"/>
                      <a:pt x="125" y="19"/>
                      <a:pt x="130" y="18"/>
                    </a:cubicBezTo>
                    <a:cubicBezTo>
                      <a:pt x="142" y="15"/>
                      <a:pt x="153" y="12"/>
                      <a:pt x="164" y="7"/>
                    </a:cubicBezTo>
                    <a:cubicBezTo>
                      <a:pt x="175" y="2"/>
                      <a:pt x="186" y="0"/>
                      <a:pt x="19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8" name="Freeform 16"/>
              <p:cNvSpPr/>
              <p:nvPr/>
            </p:nvSpPr>
            <p:spPr bwMode="auto">
              <a:xfrm>
                <a:off x="6746776" y="2048989"/>
                <a:ext cx="323584" cy="358826"/>
              </a:xfrm>
              <a:custGeom>
                <a:avLst/>
                <a:gdLst>
                  <a:gd name="T0" fmla="*/ 114 w 114"/>
                  <a:gd name="T1" fmla="*/ 70 h 126"/>
                  <a:gd name="T2" fmla="*/ 101 w 114"/>
                  <a:gd name="T3" fmla="*/ 91 h 126"/>
                  <a:gd name="T4" fmla="*/ 78 w 114"/>
                  <a:gd name="T5" fmla="*/ 97 h 126"/>
                  <a:gd name="T6" fmla="*/ 58 w 114"/>
                  <a:gd name="T7" fmla="*/ 106 h 126"/>
                  <a:gd name="T8" fmla="*/ 40 w 114"/>
                  <a:gd name="T9" fmla="*/ 121 h 126"/>
                  <a:gd name="T10" fmla="*/ 31 w 114"/>
                  <a:gd name="T11" fmla="*/ 125 h 126"/>
                  <a:gd name="T12" fmla="*/ 23 w 114"/>
                  <a:gd name="T13" fmla="*/ 122 h 126"/>
                  <a:gd name="T14" fmla="*/ 23 w 114"/>
                  <a:gd name="T15" fmla="*/ 112 h 126"/>
                  <a:gd name="T16" fmla="*/ 26 w 114"/>
                  <a:gd name="T17" fmla="*/ 68 h 126"/>
                  <a:gd name="T18" fmla="*/ 16 w 114"/>
                  <a:gd name="T19" fmla="*/ 50 h 126"/>
                  <a:gd name="T20" fmla="*/ 11 w 114"/>
                  <a:gd name="T21" fmla="*/ 39 h 126"/>
                  <a:gd name="T22" fmla="*/ 3 w 114"/>
                  <a:gd name="T23" fmla="*/ 21 h 126"/>
                  <a:gd name="T24" fmla="*/ 3 w 114"/>
                  <a:gd name="T25" fmla="*/ 6 h 126"/>
                  <a:gd name="T26" fmla="*/ 12 w 114"/>
                  <a:gd name="T27" fmla="*/ 0 h 126"/>
                  <a:gd name="T28" fmla="*/ 18 w 114"/>
                  <a:gd name="T29" fmla="*/ 1 h 126"/>
                  <a:gd name="T30" fmla="*/ 50 w 114"/>
                  <a:gd name="T31" fmla="*/ 12 h 126"/>
                  <a:gd name="T32" fmla="*/ 86 w 114"/>
                  <a:gd name="T33" fmla="*/ 31 h 126"/>
                  <a:gd name="T34" fmla="*/ 106 w 114"/>
                  <a:gd name="T35" fmla="*/ 48 h 126"/>
                  <a:gd name="T36" fmla="*/ 114 w 114"/>
                  <a:gd name="T37" fmla="*/ 70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26">
                    <a:moveTo>
                      <a:pt x="114" y="70"/>
                    </a:moveTo>
                    <a:cubicBezTo>
                      <a:pt x="114" y="79"/>
                      <a:pt x="109" y="86"/>
                      <a:pt x="101" y="91"/>
                    </a:cubicBezTo>
                    <a:cubicBezTo>
                      <a:pt x="94" y="95"/>
                      <a:pt x="86" y="97"/>
                      <a:pt x="78" y="97"/>
                    </a:cubicBezTo>
                    <a:cubicBezTo>
                      <a:pt x="64" y="97"/>
                      <a:pt x="66" y="98"/>
                      <a:pt x="58" y="106"/>
                    </a:cubicBezTo>
                    <a:cubicBezTo>
                      <a:pt x="52" y="111"/>
                      <a:pt x="46" y="116"/>
                      <a:pt x="40" y="121"/>
                    </a:cubicBezTo>
                    <a:cubicBezTo>
                      <a:pt x="38" y="123"/>
                      <a:pt x="35" y="124"/>
                      <a:pt x="31" y="125"/>
                    </a:cubicBezTo>
                    <a:cubicBezTo>
                      <a:pt x="28" y="126"/>
                      <a:pt x="25" y="125"/>
                      <a:pt x="23" y="122"/>
                    </a:cubicBezTo>
                    <a:cubicBezTo>
                      <a:pt x="22" y="118"/>
                      <a:pt x="21" y="115"/>
                      <a:pt x="23" y="112"/>
                    </a:cubicBezTo>
                    <a:cubicBezTo>
                      <a:pt x="33" y="98"/>
                      <a:pt x="33" y="83"/>
                      <a:pt x="26" y="68"/>
                    </a:cubicBezTo>
                    <a:cubicBezTo>
                      <a:pt x="23" y="61"/>
                      <a:pt x="19" y="56"/>
                      <a:pt x="16" y="50"/>
                    </a:cubicBezTo>
                    <a:cubicBezTo>
                      <a:pt x="14" y="46"/>
                      <a:pt x="12" y="43"/>
                      <a:pt x="11" y="39"/>
                    </a:cubicBezTo>
                    <a:cubicBezTo>
                      <a:pt x="9" y="33"/>
                      <a:pt x="7" y="27"/>
                      <a:pt x="3" y="21"/>
                    </a:cubicBezTo>
                    <a:cubicBezTo>
                      <a:pt x="0" y="17"/>
                      <a:pt x="0" y="12"/>
                      <a:pt x="3" y="6"/>
                    </a:cubicBezTo>
                    <a:cubicBezTo>
                      <a:pt x="5" y="2"/>
                      <a:pt x="8" y="0"/>
                      <a:pt x="12" y="0"/>
                    </a:cubicBezTo>
                    <a:cubicBezTo>
                      <a:pt x="14" y="0"/>
                      <a:pt x="16" y="1"/>
                      <a:pt x="18" y="1"/>
                    </a:cubicBezTo>
                    <a:cubicBezTo>
                      <a:pt x="29" y="3"/>
                      <a:pt x="40" y="7"/>
                      <a:pt x="50" y="12"/>
                    </a:cubicBezTo>
                    <a:cubicBezTo>
                      <a:pt x="62" y="19"/>
                      <a:pt x="74" y="25"/>
                      <a:pt x="86" y="31"/>
                    </a:cubicBezTo>
                    <a:cubicBezTo>
                      <a:pt x="94" y="36"/>
                      <a:pt x="101" y="41"/>
                      <a:pt x="106" y="48"/>
                    </a:cubicBezTo>
                    <a:cubicBezTo>
                      <a:pt x="111" y="54"/>
                      <a:pt x="114" y="61"/>
                      <a:pt x="114"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49" name="Freeform 24"/>
              <p:cNvSpPr/>
              <p:nvPr/>
            </p:nvSpPr>
            <p:spPr bwMode="auto">
              <a:xfrm>
                <a:off x="9216909" y="2378981"/>
                <a:ext cx="317177" cy="429310"/>
              </a:xfrm>
              <a:custGeom>
                <a:avLst/>
                <a:gdLst>
                  <a:gd name="T0" fmla="*/ 111 w 111"/>
                  <a:gd name="T1" fmla="*/ 118 h 150"/>
                  <a:gd name="T2" fmla="*/ 108 w 111"/>
                  <a:gd name="T3" fmla="*/ 125 h 150"/>
                  <a:gd name="T4" fmla="*/ 94 w 111"/>
                  <a:gd name="T5" fmla="*/ 142 h 150"/>
                  <a:gd name="T6" fmla="*/ 80 w 111"/>
                  <a:gd name="T7" fmla="*/ 149 h 150"/>
                  <a:gd name="T8" fmla="*/ 72 w 111"/>
                  <a:gd name="T9" fmla="*/ 144 h 150"/>
                  <a:gd name="T10" fmla="*/ 66 w 111"/>
                  <a:gd name="T11" fmla="*/ 117 h 150"/>
                  <a:gd name="T12" fmla="*/ 59 w 111"/>
                  <a:gd name="T13" fmla="*/ 90 h 150"/>
                  <a:gd name="T14" fmla="*/ 50 w 111"/>
                  <a:gd name="T15" fmla="*/ 75 h 150"/>
                  <a:gd name="T16" fmla="*/ 19 w 111"/>
                  <a:gd name="T17" fmla="*/ 40 h 150"/>
                  <a:gd name="T18" fmla="*/ 6 w 111"/>
                  <a:gd name="T19" fmla="*/ 27 h 150"/>
                  <a:gd name="T20" fmla="*/ 0 w 111"/>
                  <a:gd name="T21" fmla="*/ 10 h 150"/>
                  <a:gd name="T22" fmla="*/ 0 w 111"/>
                  <a:gd name="T23" fmla="*/ 8 h 150"/>
                  <a:gd name="T24" fmla="*/ 9 w 111"/>
                  <a:gd name="T25" fmla="*/ 2 h 150"/>
                  <a:gd name="T26" fmla="*/ 18 w 111"/>
                  <a:gd name="T27" fmla="*/ 7 h 150"/>
                  <a:gd name="T28" fmla="*/ 27 w 111"/>
                  <a:gd name="T29" fmla="*/ 15 h 150"/>
                  <a:gd name="T30" fmla="*/ 44 w 111"/>
                  <a:gd name="T31" fmla="*/ 26 h 150"/>
                  <a:gd name="T32" fmla="*/ 85 w 111"/>
                  <a:gd name="T33" fmla="*/ 57 h 150"/>
                  <a:gd name="T34" fmla="*/ 110 w 111"/>
                  <a:gd name="T35" fmla="*/ 114 h 150"/>
                  <a:gd name="T36" fmla="*/ 110 w 111"/>
                  <a:gd name="T37" fmla="*/ 117 h 150"/>
                  <a:gd name="T38" fmla="*/ 111 w 111"/>
                  <a:gd name="T39" fmla="*/ 11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1" h="150">
                    <a:moveTo>
                      <a:pt x="111" y="118"/>
                    </a:moveTo>
                    <a:cubicBezTo>
                      <a:pt x="110" y="120"/>
                      <a:pt x="109" y="123"/>
                      <a:pt x="108" y="125"/>
                    </a:cubicBezTo>
                    <a:cubicBezTo>
                      <a:pt x="103" y="131"/>
                      <a:pt x="99" y="136"/>
                      <a:pt x="94" y="142"/>
                    </a:cubicBezTo>
                    <a:cubicBezTo>
                      <a:pt x="90" y="146"/>
                      <a:pt x="86" y="148"/>
                      <a:pt x="80" y="149"/>
                    </a:cubicBezTo>
                    <a:cubicBezTo>
                      <a:pt x="75" y="150"/>
                      <a:pt x="73" y="149"/>
                      <a:pt x="72" y="144"/>
                    </a:cubicBezTo>
                    <a:cubicBezTo>
                      <a:pt x="70" y="135"/>
                      <a:pt x="68" y="126"/>
                      <a:pt x="66" y="117"/>
                    </a:cubicBezTo>
                    <a:cubicBezTo>
                      <a:pt x="64" y="108"/>
                      <a:pt x="63" y="99"/>
                      <a:pt x="59" y="90"/>
                    </a:cubicBezTo>
                    <a:cubicBezTo>
                      <a:pt x="57" y="85"/>
                      <a:pt x="54" y="80"/>
                      <a:pt x="50" y="75"/>
                    </a:cubicBezTo>
                    <a:cubicBezTo>
                      <a:pt x="40" y="63"/>
                      <a:pt x="29" y="51"/>
                      <a:pt x="19" y="40"/>
                    </a:cubicBezTo>
                    <a:cubicBezTo>
                      <a:pt x="15" y="35"/>
                      <a:pt x="11" y="31"/>
                      <a:pt x="6" y="27"/>
                    </a:cubicBezTo>
                    <a:cubicBezTo>
                      <a:pt x="1" y="22"/>
                      <a:pt x="0" y="17"/>
                      <a:pt x="0" y="10"/>
                    </a:cubicBezTo>
                    <a:cubicBezTo>
                      <a:pt x="0" y="9"/>
                      <a:pt x="0" y="9"/>
                      <a:pt x="0" y="8"/>
                    </a:cubicBezTo>
                    <a:cubicBezTo>
                      <a:pt x="2" y="1"/>
                      <a:pt x="3" y="0"/>
                      <a:pt x="9" y="2"/>
                    </a:cubicBezTo>
                    <a:cubicBezTo>
                      <a:pt x="12" y="4"/>
                      <a:pt x="15" y="5"/>
                      <a:pt x="18" y="7"/>
                    </a:cubicBezTo>
                    <a:cubicBezTo>
                      <a:pt x="21" y="10"/>
                      <a:pt x="24" y="12"/>
                      <a:pt x="27" y="15"/>
                    </a:cubicBezTo>
                    <a:cubicBezTo>
                      <a:pt x="32" y="20"/>
                      <a:pt x="38" y="24"/>
                      <a:pt x="44" y="26"/>
                    </a:cubicBezTo>
                    <a:cubicBezTo>
                      <a:pt x="61" y="33"/>
                      <a:pt x="74" y="43"/>
                      <a:pt x="85" y="57"/>
                    </a:cubicBezTo>
                    <a:cubicBezTo>
                      <a:pt x="98" y="73"/>
                      <a:pt x="107" y="92"/>
                      <a:pt x="110" y="114"/>
                    </a:cubicBezTo>
                    <a:cubicBezTo>
                      <a:pt x="110" y="115"/>
                      <a:pt x="110" y="116"/>
                      <a:pt x="110" y="117"/>
                    </a:cubicBezTo>
                    <a:cubicBezTo>
                      <a:pt x="110" y="117"/>
                      <a:pt x="110" y="118"/>
                      <a:pt x="111" y="1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0" name="Freeform 26"/>
              <p:cNvSpPr/>
              <p:nvPr/>
            </p:nvSpPr>
            <p:spPr bwMode="auto">
              <a:xfrm>
                <a:off x="7022303" y="3189544"/>
                <a:ext cx="230674" cy="281935"/>
              </a:xfrm>
              <a:custGeom>
                <a:avLst/>
                <a:gdLst>
                  <a:gd name="T0" fmla="*/ 0 w 81"/>
                  <a:gd name="T1" fmla="*/ 18 h 99"/>
                  <a:gd name="T2" fmla="*/ 1 w 81"/>
                  <a:gd name="T3" fmla="*/ 9 h 99"/>
                  <a:gd name="T4" fmla="*/ 11 w 81"/>
                  <a:gd name="T5" fmla="*/ 1 h 99"/>
                  <a:gd name="T6" fmla="*/ 50 w 81"/>
                  <a:gd name="T7" fmla="*/ 12 h 99"/>
                  <a:gd name="T8" fmla="*/ 78 w 81"/>
                  <a:gd name="T9" fmla="*/ 44 h 99"/>
                  <a:gd name="T10" fmla="*/ 80 w 81"/>
                  <a:gd name="T11" fmla="*/ 51 h 99"/>
                  <a:gd name="T12" fmla="*/ 77 w 81"/>
                  <a:gd name="T13" fmla="*/ 79 h 99"/>
                  <a:gd name="T14" fmla="*/ 43 w 81"/>
                  <a:gd name="T15" fmla="*/ 92 h 99"/>
                  <a:gd name="T16" fmla="*/ 30 w 81"/>
                  <a:gd name="T17" fmla="*/ 81 h 99"/>
                  <a:gd name="T18" fmla="*/ 12 w 81"/>
                  <a:gd name="T19" fmla="*/ 60 h 99"/>
                  <a:gd name="T20" fmla="*/ 1 w 81"/>
                  <a:gd name="T21" fmla="*/ 24 h 99"/>
                  <a:gd name="T22" fmla="*/ 1 w 81"/>
                  <a:gd name="T23" fmla="*/ 18 h 99"/>
                  <a:gd name="T24" fmla="*/ 0 w 81"/>
                  <a:gd name="T25" fmla="*/ 1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 h="99">
                    <a:moveTo>
                      <a:pt x="0" y="18"/>
                    </a:moveTo>
                    <a:cubicBezTo>
                      <a:pt x="1" y="15"/>
                      <a:pt x="1" y="12"/>
                      <a:pt x="1" y="9"/>
                    </a:cubicBezTo>
                    <a:cubicBezTo>
                      <a:pt x="2" y="4"/>
                      <a:pt x="5" y="1"/>
                      <a:pt x="11" y="1"/>
                    </a:cubicBezTo>
                    <a:cubicBezTo>
                      <a:pt x="25" y="0"/>
                      <a:pt x="39" y="2"/>
                      <a:pt x="50" y="12"/>
                    </a:cubicBezTo>
                    <a:cubicBezTo>
                      <a:pt x="62" y="21"/>
                      <a:pt x="70" y="32"/>
                      <a:pt x="78" y="44"/>
                    </a:cubicBezTo>
                    <a:cubicBezTo>
                      <a:pt x="79" y="46"/>
                      <a:pt x="80" y="49"/>
                      <a:pt x="80" y="51"/>
                    </a:cubicBezTo>
                    <a:cubicBezTo>
                      <a:pt x="81" y="61"/>
                      <a:pt x="80" y="70"/>
                      <a:pt x="77" y="79"/>
                    </a:cubicBezTo>
                    <a:cubicBezTo>
                      <a:pt x="74" y="89"/>
                      <a:pt x="57" y="99"/>
                      <a:pt x="43" y="92"/>
                    </a:cubicBezTo>
                    <a:cubicBezTo>
                      <a:pt x="38" y="89"/>
                      <a:pt x="33" y="86"/>
                      <a:pt x="30" y="81"/>
                    </a:cubicBezTo>
                    <a:cubicBezTo>
                      <a:pt x="24" y="74"/>
                      <a:pt x="18" y="67"/>
                      <a:pt x="12" y="60"/>
                    </a:cubicBezTo>
                    <a:cubicBezTo>
                      <a:pt x="4" y="49"/>
                      <a:pt x="2" y="37"/>
                      <a:pt x="1" y="24"/>
                    </a:cubicBezTo>
                    <a:cubicBezTo>
                      <a:pt x="1" y="22"/>
                      <a:pt x="1" y="20"/>
                      <a:pt x="1" y="18"/>
                    </a:cubicBezTo>
                    <a:cubicBezTo>
                      <a:pt x="1" y="18"/>
                      <a:pt x="1" y="18"/>
                      <a:pt x="0"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1" name="Freeform 28"/>
              <p:cNvSpPr/>
              <p:nvPr/>
            </p:nvSpPr>
            <p:spPr bwMode="auto">
              <a:xfrm>
                <a:off x="8502460" y="3122264"/>
                <a:ext cx="246693" cy="285139"/>
              </a:xfrm>
              <a:custGeom>
                <a:avLst/>
                <a:gdLst>
                  <a:gd name="T0" fmla="*/ 38 w 87"/>
                  <a:gd name="T1" fmla="*/ 100 h 100"/>
                  <a:gd name="T2" fmla="*/ 27 w 87"/>
                  <a:gd name="T3" fmla="*/ 98 h 100"/>
                  <a:gd name="T4" fmla="*/ 22 w 87"/>
                  <a:gd name="T5" fmla="*/ 91 h 100"/>
                  <a:gd name="T6" fmla="*/ 17 w 87"/>
                  <a:gd name="T7" fmla="*/ 65 h 100"/>
                  <a:gd name="T8" fmla="*/ 1 w 87"/>
                  <a:gd name="T9" fmla="*/ 16 h 100"/>
                  <a:gd name="T10" fmla="*/ 0 w 87"/>
                  <a:gd name="T11" fmla="*/ 4 h 100"/>
                  <a:gd name="T12" fmla="*/ 4 w 87"/>
                  <a:gd name="T13" fmla="*/ 0 h 100"/>
                  <a:gd name="T14" fmla="*/ 12 w 87"/>
                  <a:gd name="T15" fmla="*/ 0 h 100"/>
                  <a:gd name="T16" fmla="*/ 20 w 87"/>
                  <a:gd name="T17" fmla="*/ 4 h 100"/>
                  <a:gd name="T18" fmla="*/ 31 w 87"/>
                  <a:gd name="T19" fmla="*/ 12 h 100"/>
                  <a:gd name="T20" fmla="*/ 65 w 87"/>
                  <a:gd name="T21" fmla="*/ 41 h 100"/>
                  <a:gd name="T22" fmla="*/ 78 w 87"/>
                  <a:gd name="T23" fmla="*/ 56 h 100"/>
                  <a:gd name="T24" fmla="*/ 73 w 87"/>
                  <a:gd name="T25" fmla="*/ 87 h 100"/>
                  <a:gd name="T26" fmla="*/ 38 w 87"/>
                  <a:gd name="T27"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7" h="100">
                    <a:moveTo>
                      <a:pt x="38" y="100"/>
                    </a:moveTo>
                    <a:cubicBezTo>
                      <a:pt x="34" y="99"/>
                      <a:pt x="31" y="99"/>
                      <a:pt x="27" y="98"/>
                    </a:cubicBezTo>
                    <a:cubicBezTo>
                      <a:pt x="24" y="97"/>
                      <a:pt x="22" y="94"/>
                      <a:pt x="22" y="91"/>
                    </a:cubicBezTo>
                    <a:cubicBezTo>
                      <a:pt x="23" y="81"/>
                      <a:pt x="20" y="73"/>
                      <a:pt x="17" y="65"/>
                    </a:cubicBezTo>
                    <a:cubicBezTo>
                      <a:pt x="11" y="49"/>
                      <a:pt x="4" y="33"/>
                      <a:pt x="1" y="16"/>
                    </a:cubicBezTo>
                    <a:cubicBezTo>
                      <a:pt x="0" y="12"/>
                      <a:pt x="0" y="8"/>
                      <a:pt x="0" y="4"/>
                    </a:cubicBezTo>
                    <a:cubicBezTo>
                      <a:pt x="0" y="2"/>
                      <a:pt x="2" y="0"/>
                      <a:pt x="4" y="0"/>
                    </a:cubicBezTo>
                    <a:cubicBezTo>
                      <a:pt x="7" y="0"/>
                      <a:pt x="10" y="0"/>
                      <a:pt x="12" y="0"/>
                    </a:cubicBezTo>
                    <a:cubicBezTo>
                      <a:pt x="15" y="1"/>
                      <a:pt x="18" y="2"/>
                      <a:pt x="20" y="4"/>
                    </a:cubicBezTo>
                    <a:cubicBezTo>
                      <a:pt x="24" y="7"/>
                      <a:pt x="28" y="9"/>
                      <a:pt x="31" y="12"/>
                    </a:cubicBezTo>
                    <a:cubicBezTo>
                      <a:pt x="42" y="22"/>
                      <a:pt x="54" y="31"/>
                      <a:pt x="65" y="41"/>
                    </a:cubicBezTo>
                    <a:cubicBezTo>
                      <a:pt x="70" y="45"/>
                      <a:pt x="74" y="51"/>
                      <a:pt x="78" y="56"/>
                    </a:cubicBezTo>
                    <a:cubicBezTo>
                      <a:pt x="87" y="69"/>
                      <a:pt x="85" y="78"/>
                      <a:pt x="73" y="87"/>
                    </a:cubicBezTo>
                    <a:cubicBezTo>
                      <a:pt x="64" y="95"/>
                      <a:pt x="50" y="100"/>
                      <a:pt x="38" y="10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sp>
            <p:nvSpPr>
              <p:cNvPr id="52" name="Freeform 36"/>
              <p:cNvSpPr/>
              <p:nvPr/>
            </p:nvSpPr>
            <p:spPr bwMode="auto">
              <a:xfrm>
                <a:off x="9207298" y="2724992"/>
                <a:ext cx="128152" cy="246693"/>
              </a:xfrm>
              <a:custGeom>
                <a:avLst/>
                <a:gdLst>
                  <a:gd name="T0" fmla="*/ 6 w 44"/>
                  <a:gd name="T1" fmla="*/ 57 h 87"/>
                  <a:gd name="T2" fmla="*/ 2 w 44"/>
                  <a:gd name="T3" fmla="*/ 8 h 87"/>
                  <a:gd name="T4" fmla="*/ 3 w 44"/>
                  <a:gd name="T5" fmla="*/ 2 h 87"/>
                  <a:gd name="T6" fmla="*/ 10 w 44"/>
                  <a:gd name="T7" fmla="*/ 2 h 87"/>
                  <a:gd name="T8" fmla="*/ 15 w 44"/>
                  <a:gd name="T9" fmla="*/ 6 h 87"/>
                  <a:gd name="T10" fmla="*/ 29 w 44"/>
                  <a:gd name="T11" fmla="*/ 22 h 87"/>
                  <a:gd name="T12" fmla="*/ 39 w 44"/>
                  <a:gd name="T13" fmla="*/ 36 h 87"/>
                  <a:gd name="T14" fmla="*/ 43 w 44"/>
                  <a:gd name="T15" fmla="*/ 52 h 87"/>
                  <a:gd name="T16" fmla="*/ 38 w 44"/>
                  <a:gd name="T17" fmla="*/ 74 h 87"/>
                  <a:gd name="T18" fmla="*/ 16 w 44"/>
                  <a:gd name="T19" fmla="*/ 87 h 87"/>
                  <a:gd name="T20" fmla="*/ 8 w 44"/>
                  <a:gd name="T21" fmla="*/ 81 h 87"/>
                  <a:gd name="T22" fmla="*/ 6 w 44"/>
                  <a:gd name="T23" fmla="*/ 65 h 87"/>
                  <a:gd name="T24" fmla="*/ 6 w 44"/>
                  <a:gd name="T2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 h="87">
                    <a:moveTo>
                      <a:pt x="6" y="57"/>
                    </a:moveTo>
                    <a:cubicBezTo>
                      <a:pt x="7" y="39"/>
                      <a:pt x="5" y="23"/>
                      <a:pt x="2" y="8"/>
                    </a:cubicBezTo>
                    <a:cubicBezTo>
                      <a:pt x="1" y="6"/>
                      <a:pt x="0" y="3"/>
                      <a:pt x="3" y="2"/>
                    </a:cubicBezTo>
                    <a:cubicBezTo>
                      <a:pt x="5" y="0"/>
                      <a:pt x="7" y="0"/>
                      <a:pt x="10" y="2"/>
                    </a:cubicBezTo>
                    <a:cubicBezTo>
                      <a:pt x="12" y="3"/>
                      <a:pt x="14" y="4"/>
                      <a:pt x="15" y="6"/>
                    </a:cubicBezTo>
                    <a:cubicBezTo>
                      <a:pt x="20" y="11"/>
                      <a:pt x="25" y="17"/>
                      <a:pt x="29" y="22"/>
                    </a:cubicBezTo>
                    <a:cubicBezTo>
                      <a:pt x="33" y="27"/>
                      <a:pt x="36" y="32"/>
                      <a:pt x="39" y="36"/>
                    </a:cubicBezTo>
                    <a:cubicBezTo>
                      <a:pt x="42" y="41"/>
                      <a:pt x="44" y="46"/>
                      <a:pt x="43" y="52"/>
                    </a:cubicBezTo>
                    <a:cubicBezTo>
                      <a:pt x="42" y="59"/>
                      <a:pt x="41" y="67"/>
                      <a:pt x="38" y="74"/>
                    </a:cubicBezTo>
                    <a:cubicBezTo>
                      <a:pt x="33" y="83"/>
                      <a:pt x="27" y="87"/>
                      <a:pt x="16" y="87"/>
                    </a:cubicBezTo>
                    <a:cubicBezTo>
                      <a:pt x="12" y="87"/>
                      <a:pt x="10" y="85"/>
                      <a:pt x="8" y="81"/>
                    </a:cubicBezTo>
                    <a:cubicBezTo>
                      <a:pt x="6" y="76"/>
                      <a:pt x="6" y="71"/>
                      <a:pt x="6" y="65"/>
                    </a:cubicBezTo>
                    <a:cubicBezTo>
                      <a:pt x="6" y="62"/>
                      <a:pt x="6" y="59"/>
                      <a:pt x="6"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Arial" panose="020B0604020202020204" pitchFamily="34" charset="0"/>
                  <a:ea typeface="微软雅黑" panose="020B0503020204020204" charset="-122"/>
                  <a:cs typeface="+mn-ea"/>
                  <a:sym typeface="Arial" panose="020B0604020202020204" pitchFamily="34" charset="0"/>
                </a:endParaRPr>
              </a:p>
            </p:txBody>
          </p:sp>
        </p:grpSp>
        <p:grpSp>
          <p:nvGrpSpPr>
            <p:cNvPr id="11" name="组合 10"/>
            <p:cNvGrpSpPr/>
            <p:nvPr/>
          </p:nvGrpSpPr>
          <p:grpSpPr>
            <a:xfrm>
              <a:off x="4774665" y="527202"/>
              <a:ext cx="779396" cy="777580"/>
              <a:chOff x="2105799" y="20055838"/>
              <a:chExt cx="6748090" cy="6732363"/>
            </a:xfrm>
            <a:grpFill/>
          </p:grpSpPr>
          <p:sp>
            <p:nvSpPr>
              <p:cNvPr id="12" name="Freeform 8"/>
              <p:cNvSpPr>
                <a:spLocks noEditPoints="1"/>
              </p:cNvSpPr>
              <p:nvPr/>
            </p:nvSpPr>
            <p:spPr bwMode="auto">
              <a:xfrm>
                <a:off x="2105799" y="20055838"/>
                <a:ext cx="6748090" cy="6732363"/>
              </a:xfrm>
              <a:custGeom>
                <a:avLst/>
                <a:gdLst>
                  <a:gd name="T0" fmla="*/ 0 w 965"/>
                  <a:gd name="T1" fmla="*/ 465 h 963"/>
                  <a:gd name="T2" fmla="*/ 1 w 965"/>
                  <a:gd name="T3" fmla="*/ 453 h 963"/>
                  <a:gd name="T4" fmla="*/ 10 w 965"/>
                  <a:gd name="T5" fmla="*/ 384 h 963"/>
                  <a:gd name="T6" fmla="*/ 50 w 965"/>
                  <a:gd name="T7" fmla="*/ 269 h 963"/>
                  <a:gd name="T8" fmla="*/ 220 w 965"/>
                  <a:gd name="T9" fmla="*/ 78 h 963"/>
                  <a:gd name="T10" fmla="*/ 368 w 965"/>
                  <a:gd name="T11" fmla="*/ 14 h 963"/>
                  <a:gd name="T12" fmla="*/ 459 w 965"/>
                  <a:gd name="T13" fmla="*/ 1 h 963"/>
                  <a:gd name="T14" fmla="*/ 465 w 965"/>
                  <a:gd name="T15" fmla="*/ 0 h 963"/>
                  <a:gd name="T16" fmla="*/ 498 w 965"/>
                  <a:gd name="T17" fmla="*/ 0 h 963"/>
                  <a:gd name="T18" fmla="*/ 503 w 965"/>
                  <a:gd name="T19" fmla="*/ 1 h 963"/>
                  <a:gd name="T20" fmla="*/ 746 w 965"/>
                  <a:gd name="T21" fmla="*/ 80 h 963"/>
                  <a:gd name="T22" fmla="*/ 941 w 965"/>
                  <a:gd name="T23" fmla="*/ 338 h 963"/>
                  <a:gd name="T24" fmla="*/ 962 w 965"/>
                  <a:gd name="T25" fmla="*/ 447 h 963"/>
                  <a:gd name="T26" fmla="*/ 945 w 965"/>
                  <a:gd name="T27" fmla="*/ 612 h 963"/>
                  <a:gd name="T28" fmla="*/ 857 w 965"/>
                  <a:gd name="T29" fmla="*/ 782 h 963"/>
                  <a:gd name="T30" fmla="*/ 722 w 965"/>
                  <a:gd name="T31" fmla="*/ 897 h 963"/>
                  <a:gd name="T32" fmla="*/ 584 w 965"/>
                  <a:gd name="T33" fmla="*/ 951 h 963"/>
                  <a:gd name="T34" fmla="*/ 502 w 965"/>
                  <a:gd name="T35" fmla="*/ 962 h 963"/>
                  <a:gd name="T36" fmla="*/ 497 w 965"/>
                  <a:gd name="T37" fmla="*/ 963 h 963"/>
                  <a:gd name="T38" fmla="*/ 466 w 965"/>
                  <a:gd name="T39" fmla="*/ 963 h 963"/>
                  <a:gd name="T40" fmla="*/ 449 w 965"/>
                  <a:gd name="T41" fmla="*/ 961 h 963"/>
                  <a:gd name="T42" fmla="*/ 332 w 965"/>
                  <a:gd name="T43" fmla="*/ 938 h 963"/>
                  <a:gd name="T44" fmla="*/ 51 w 965"/>
                  <a:gd name="T45" fmla="*/ 695 h 963"/>
                  <a:gd name="T46" fmla="*/ 8 w 965"/>
                  <a:gd name="T47" fmla="*/ 564 h 963"/>
                  <a:gd name="T48" fmla="*/ 1 w 965"/>
                  <a:gd name="T49" fmla="*/ 510 h 963"/>
                  <a:gd name="T50" fmla="*/ 0 w 965"/>
                  <a:gd name="T51" fmla="*/ 497 h 963"/>
                  <a:gd name="T52" fmla="*/ 0 w 965"/>
                  <a:gd name="T53" fmla="*/ 465 h 963"/>
                  <a:gd name="T54" fmla="*/ 481 w 965"/>
                  <a:gd name="T55" fmla="*/ 946 h 963"/>
                  <a:gd name="T56" fmla="*/ 946 w 965"/>
                  <a:gd name="T57" fmla="*/ 481 h 963"/>
                  <a:gd name="T58" fmla="*/ 482 w 965"/>
                  <a:gd name="T59" fmla="*/ 17 h 963"/>
                  <a:gd name="T60" fmla="*/ 17 w 965"/>
                  <a:gd name="T61" fmla="*/ 480 h 963"/>
                  <a:gd name="T62" fmla="*/ 481 w 965"/>
                  <a:gd name="T63" fmla="*/ 946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5" h="963">
                    <a:moveTo>
                      <a:pt x="0" y="465"/>
                    </a:moveTo>
                    <a:cubicBezTo>
                      <a:pt x="0" y="461"/>
                      <a:pt x="1" y="457"/>
                      <a:pt x="1" y="453"/>
                    </a:cubicBezTo>
                    <a:cubicBezTo>
                      <a:pt x="3" y="430"/>
                      <a:pt x="6" y="407"/>
                      <a:pt x="10" y="384"/>
                    </a:cubicBezTo>
                    <a:cubicBezTo>
                      <a:pt x="19" y="344"/>
                      <a:pt x="32" y="306"/>
                      <a:pt x="50" y="269"/>
                    </a:cubicBezTo>
                    <a:cubicBezTo>
                      <a:pt x="89" y="190"/>
                      <a:pt x="146" y="127"/>
                      <a:pt x="220" y="78"/>
                    </a:cubicBezTo>
                    <a:cubicBezTo>
                      <a:pt x="265" y="48"/>
                      <a:pt x="315" y="27"/>
                      <a:pt x="368" y="14"/>
                    </a:cubicBezTo>
                    <a:cubicBezTo>
                      <a:pt x="398" y="6"/>
                      <a:pt x="429" y="2"/>
                      <a:pt x="459" y="1"/>
                    </a:cubicBezTo>
                    <a:cubicBezTo>
                      <a:pt x="461" y="1"/>
                      <a:pt x="463" y="0"/>
                      <a:pt x="465" y="0"/>
                    </a:cubicBezTo>
                    <a:cubicBezTo>
                      <a:pt x="476" y="0"/>
                      <a:pt x="487" y="0"/>
                      <a:pt x="498" y="0"/>
                    </a:cubicBezTo>
                    <a:cubicBezTo>
                      <a:pt x="500" y="0"/>
                      <a:pt x="501" y="1"/>
                      <a:pt x="503" y="1"/>
                    </a:cubicBezTo>
                    <a:cubicBezTo>
                      <a:pt x="592" y="5"/>
                      <a:pt x="673" y="31"/>
                      <a:pt x="746" y="80"/>
                    </a:cubicBezTo>
                    <a:cubicBezTo>
                      <a:pt x="841" y="143"/>
                      <a:pt x="906" y="229"/>
                      <a:pt x="941" y="338"/>
                    </a:cubicBezTo>
                    <a:cubicBezTo>
                      <a:pt x="952" y="373"/>
                      <a:pt x="959" y="410"/>
                      <a:pt x="962" y="447"/>
                    </a:cubicBezTo>
                    <a:cubicBezTo>
                      <a:pt x="965" y="503"/>
                      <a:pt x="960" y="558"/>
                      <a:pt x="945" y="612"/>
                    </a:cubicBezTo>
                    <a:cubicBezTo>
                      <a:pt x="927" y="674"/>
                      <a:pt x="897" y="731"/>
                      <a:pt x="857" y="782"/>
                    </a:cubicBezTo>
                    <a:cubicBezTo>
                      <a:pt x="819" y="829"/>
                      <a:pt x="774" y="867"/>
                      <a:pt x="722" y="897"/>
                    </a:cubicBezTo>
                    <a:cubicBezTo>
                      <a:pt x="679" y="923"/>
                      <a:pt x="633" y="940"/>
                      <a:pt x="584" y="951"/>
                    </a:cubicBezTo>
                    <a:cubicBezTo>
                      <a:pt x="557" y="957"/>
                      <a:pt x="530" y="960"/>
                      <a:pt x="502" y="962"/>
                    </a:cubicBezTo>
                    <a:cubicBezTo>
                      <a:pt x="500" y="962"/>
                      <a:pt x="498" y="962"/>
                      <a:pt x="497" y="963"/>
                    </a:cubicBezTo>
                    <a:cubicBezTo>
                      <a:pt x="487" y="963"/>
                      <a:pt x="476" y="963"/>
                      <a:pt x="466" y="963"/>
                    </a:cubicBezTo>
                    <a:cubicBezTo>
                      <a:pt x="460" y="962"/>
                      <a:pt x="455" y="961"/>
                      <a:pt x="449" y="961"/>
                    </a:cubicBezTo>
                    <a:cubicBezTo>
                      <a:pt x="409" y="958"/>
                      <a:pt x="370" y="951"/>
                      <a:pt x="332" y="938"/>
                    </a:cubicBezTo>
                    <a:cubicBezTo>
                      <a:pt x="206" y="895"/>
                      <a:pt x="112" y="814"/>
                      <a:pt x="51" y="695"/>
                    </a:cubicBezTo>
                    <a:cubicBezTo>
                      <a:pt x="30" y="654"/>
                      <a:pt x="16" y="610"/>
                      <a:pt x="8" y="564"/>
                    </a:cubicBezTo>
                    <a:cubicBezTo>
                      <a:pt x="4" y="546"/>
                      <a:pt x="2" y="528"/>
                      <a:pt x="1" y="510"/>
                    </a:cubicBezTo>
                    <a:cubicBezTo>
                      <a:pt x="1" y="506"/>
                      <a:pt x="0" y="501"/>
                      <a:pt x="0" y="497"/>
                    </a:cubicBezTo>
                    <a:cubicBezTo>
                      <a:pt x="0" y="486"/>
                      <a:pt x="0" y="475"/>
                      <a:pt x="0" y="465"/>
                    </a:cubicBezTo>
                    <a:close/>
                    <a:moveTo>
                      <a:pt x="481" y="946"/>
                    </a:moveTo>
                    <a:cubicBezTo>
                      <a:pt x="738" y="946"/>
                      <a:pt x="946" y="736"/>
                      <a:pt x="946" y="481"/>
                    </a:cubicBezTo>
                    <a:cubicBezTo>
                      <a:pt x="947" y="228"/>
                      <a:pt x="740" y="17"/>
                      <a:pt x="482" y="17"/>
                    </a:cubicBezTo>
                    <a:cubicBezTo>
                      <a:pt x="226" y="16"/>
                      <a:pt x="17" y="225"/>
                      <a:pt x="17" y="480"/>
                    </a:cubicBezTo>
                    <a:cubicBezTo>
                      <a:pt x="16" y="736"/>
                      <a:pt x="225" y="945"/>
                      <a:pt x="481" y="94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3" name="Freeform 42"/>
              <p:cNvSpPr>
                <a:spLocks noEditPoints="1"/>
              </p:cNvSpPr>
              <p:nvPr/>
            </p:nvSpPr>
            <p:spPr bwMode="auto">
              <a:xfrm>
                <a:off x="2986668" y="20928842"/>
                <a:ext cx="4978486" cy="4970622"/>
              </a:xfrm>
              <a:custGeom>
                <a:avLst/>
                <a:gdLst>
                  <a:gd name="T0" fmla="*/ 711 w 711"/>
                  <a:gd name="T1" fmla="*/ 356 h 711"/>
                  <a:gd name="T2" fmla="*/ 355 w 711"/>
                  <a:gd name="T3" fmla="*/ 711 h 711"/>
                  <a:gd name="T4" fmla="*/ 0 w 711"/>
                  <a:gd name="T5" fmla="*/ 357 h 711"/>
                  <a:gd name="T6" fmla="*/ 354 w 711"/>
                  <a:gd name="T7" fmla="*/ 1 h 711"/>
                  <a:gd name="T8" fmla="*/ 711 w 711"/>
                  <a:gd name="T9" fmla="*/ 356 h 711"/>
                  <a:gd name="T10" fmla="*/ 355 w 711"/>
                  <a:gd name="T11" fmla="*/ 700 h 711"/>
                  <a:gd name="T12" fmla="*/ 700 w 711"/>
                  <a:gd name="T13" fmla="*/ 356 h 711"/>
                  <a:gd name="T14" fmla="*/ 355 w 711"/>
                  <a:gd name="T15" fmla="*/ 12 h 711"/>
                  <a:gd name="T16" fmla="*/ 11 w 711"/>
                  <a:gd name="T17" fmla="*/ 356 h 711"/>
                  <a:gd name="T18" fmla="*/ 355 w 711"/>
                  <a:gd name="T19" fmla="*/ 700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1" h="711">
                    <a:moveTo>
                      <a:pt x="711" y="356"/>
                    </a:moveTo>
                    <a:cubicBezTo>
                      <a:pt x="711" y="552"/>
                      <a:pt x="551" y="711"/>
                      <a:pt x="355" y="711"/>
                    </a:cubicBezTo>
                    <a:cubicBezTo>
                      <a:pt x="159" y="711"/>
                      <a:pt x="1" y="551"/>
                      <a:pt x="0" y="357"/>
                    </a:cubicBezTo>
                    <a:cubicBezTo>
                      <a:pt x="0" y="162"/>
                      <a:pt x="158" y="2"/>
                      <a:pt x="354" y="1"/>
                    </a:cubicBezTo>
                    <a:cubicBezTo>
                      <a:pt x="551" y="0"/>
                      <a:pt x="711" y="159"/>
                      <a:pt x="711" y="356"/>
                    </a:cubicBezTo>
                    <a:close/>
                    <a:moveTo>
                      <a:pt x="355" y="700"/>
                    </a:moveTo>
                    <a:cubicBezTo>
                      <a:pt x="545" y="701"/>
                      <a:pt x="700" y="546"/>
                      <a:pt x="700" y="356"/>
                    </a:cubicBezTo>
                    <a:cubicBezTo>
                      <a:pt x="700" y="166"/>
                      <a:pt x="545" y="12"/>
                      <a:pt x="355" y="12"/>
                    </a:cubicBezTo>
                    <a:cubicBezTo>
                      <a:pt x="166" y="12"/>
                      <a:pt x="11" y="166"/>
                      <a:pt x="11" y="356"/>
                    </a:cubicBezTo>
                    <a:cubicBezTo>
                      <a:pt x="11" y="545"/>
                      <a:pt x="166" y="700"/>
                      <a:pt x="355" y="70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4" name="Freeform 43"/>
              <p:cNvSpPr>
                <a:spLocks noEditPoints="1"/>
              </p:cNvSpPr>
              <p:nvPr/>
            </p:nvSpPr>
            <p:spPr bwMode="auto">
              <a:xfrm>
                <a:off x="7508990" y="21424332"/>
                <a:ext cx="550543" cy="660652"/>
              </a:xfrm>
              <a:custGeom>
                <a:avLst/>
                <a:gdLst>
                  <a:gd name="T0" fmla="*/ 37 w 79"/>
                  <a:gd name="T1" fmla="*/ 41 h 94"/>
                  <a:gd name="T2" fmla="*/ 21 w 79"/>
                  <a:gd name="T3" fmla="*/ 55 h 94"/>
                  <a:gd name="T4" fmla="*/ 19 w 79"/>
                  <a:gd name="T5" fmla="*/ 62 h 94"/>
                  <a:gd name="T6" fmla="*/ 20 w 79"/>
                  <a:gd name="T7" fmla="*/ 66 h 94"/>
                  <a:gd name="T8" fmla="*/ 0 w 79"/>
                  <a:gd name="T9" fmla="*/ 40 h 94"/>
                  <a:gd name="T10" fmla="*/ 3 w 79"/>
                  <a:gd name="T11" fmla="*/ 42 h 94"/>
                  <a:gd name="T12" fmla="*/ 12 w 79"/>
                  <a:gd name="T13" fmla="*/ 42 h 94"/>
                  <a:gd name="T14" fmla="*/ 48 w 79"/>
                  <a:gd name="T15" fmla="*/ 12 h 94"/>
                  <a:gd name="T16" fmla="*/ 50 w 79"/>
                  <a:gd name="T17" fmla="*/ 2 h 94"/>
                  <a:gd name="T18" fmla="*/ 50 w 79"/>
                  <a:gd name="T19" fmla="*/ 0 h 94"/>
                  <a:gd name="T20" fmla="*/ 52 w 79"/>
                  <a:gd name="T21" fmla="*/ 2 h 94"/>
                  <a:gd name="T22" fmla="*/ 70 w 79"/>
                  <a:gd name="T23" fmla="*/ 26 h 94"/>
                  <a:gd name="T24" fmla="*/ 77 w 79"/>
                  <a:gd name="T25" fmla="*/ 40 h 94"/>
                  <a:gd name="T26" fmla="*/ 75 w 79"/>
                  <a:gd name="T27" fmla="*/ 54 h 94"/>
                  <a:gd name="T28" fmla="*/ 57 w 79"/>
                  <a:gd name="T29" fmla="*/ 59 h 94"/>
                  <a:gd name="T30" fmla="*/ 50 w 79"/>
                  <a:gd name="T31" fmla="*/ 56 h 94"/>
                  <a:gd name="T32" fmla="*/ 40 w 79"/>
                  <a:gd name="T33" fmla="*/ 94 h 94"/>
                  <a:gd name="T34" fmla="*/ 38 w 79"/>
                  <a:gd name="T35" fmla="*/ 92 h 94"/>
                  <a:gd name="T36" fmla="*/ 31 w 79"/>
                  <a:gd name="T37" fmla="*/ 82 h 94"/>
                  <a:gd name="T38" fmla="*/ 29 w 79"/>
                  <a:gd name="T39" fmla="*/ 75 h 94"/>
                  <a:gd name="T40" fmla="*/ 38 w 79"/>
                  <a:gd name="T41" fmla="*/ 47 h 94"/>
                  <a:gd name="T42" fmla="*/ 37 w 79"/>
                  <a:gd name="T43" fmla="*/ 41 h 94"/>
                  <a:gd name="T44" fmla="*/ 40 w 79"/>
                  <a:gd name="T45" fmla="*/ 39 h 94"/>
                  <a:gd name="T46" fmla="*/ 45 w 79"/>
                  <a:gd name="T47" fmla="*/ 45 h 94"/>
                  <a:gd name="T48" fmla="*/ 61 w 79"/>
                  <a:gd name="T49" fmla="*/ 45 h 94"/>
                  <a:gd name="T50" fmla="*/ 65 w 79"/>
                  <a:gd name="T51" fmla="*/ 43 h 94"/>
                  <a:gd name="T52" fmla="*/ 65 w 79"/>
                  <a:gd name="T53" fmla="*/ 24 h 94"/>
                  <a:gd name="T54" fmla="*/ 59 w 79"/>
                  <a:gd name="T55" fmla="*/ 24 h 94"/>
                  <a:gd name="T56" fmla="*/ 45 w 79"/>
                  <a:gd name="T57" fmla="*/ 35 h 94"/>
                  <a:gd name="T58" fmla="*/ 40 w 79"/>
                  <a:gd name="T59" fmla="*/ 39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79" h="94">
                    <a:moveTo>
                      <a:pt x="37" y="41"/>
                    </a:moveTo>
                    <a:cubicBezTo>
                      <a:pt x="32" y="46"/>
                      <a:pt x="26" y="50"/>
                      <a:pt x="21" y="55"/>
                    </a:cubicBezTo>
                    <a:cubicBezTo>
                      <a:pt x="18" y="57"/>
                      <a:pt x="18" y="60"/>
                      <a:pt x="19" y="62"/>
                    </a:cubicBezTo>
                    <a:cubicBezTo>
                      <a:pt x="20" y="64"/>
                      <a:pt x="20" y="65"/>
                      <a:pt x="20" y="66"/>
                    </a:cubicBezTo>
                    <a:cubicBezTo>
                      <a:pt x="17" y="65"/>
                      <a:pt x="3" y="47"/>
                      <a:pt x="0" y="40"/>
                    </a:cubicBezTo>
                    <a:cubicBezTo>
                      <a:pt x="2" y="41"/>
                      <a:pt x="2" y="41"/>
                      <a:pt x="3" y="42"/>
                    </a:cubicBezTo>
                    <a:cubicBezTo>
                      <a:pt x="7" y="44"/>
                      <a:pt x="9" y="44"/>
                      <a:pt x="12" y="42"/>
                    </a:cubicBezTo>
                    <a:cubicBezTo>
                      <a:pt x="24" y="32"/>
                      <a:pt x="36" y="22"/>
                      <a:pt x="48" y="12"/>
                    </a:cubicBezTo>
                    <a:cubicBezTo>
                      <a:pt x="52" y="9"/>
                      <a:pt x="52" y="7"/>
                      <a:pt x="50" y="2"/>
                    </a:cubicBezTo>
                    <a:cubicBezTo>
                      <a:pt x="50" y="1"/>
                      <a:pt x="50" y="1"/>
                      <a:pt x="50" y="0"/>
                    </a:cubicBezTo>
                    <a:cubicBezTo>
                      <a:pt x="51" y="1"/>
                      <a:pt x="52" y="1"/>
                      <a:pt x="52" y="2"/>
                    </a:cubicBezTo>
                    <a:cubicBezTo>
                      <a:pt x="58" y="10"/>
                      <a:pt x="64" y="18"/>
                      <a:pt x="70" y="26"/>
                    </a:cubicBezTo>
                    <a:cubicBezTo>
                      <a:pt x="73" y="30"/>
                      <a:pt x="75" y="35"/>
                      <a:pt x="77" y="40"/>
                    </a:cubicBezTo>
                    <a:cubicBezTo>
                      <a:pt x="79" y="45"/>
                      <a:pt x="79" y="50"/>
                      <a:pt x="75" y="54"/>
                    </a:cubicBezTo>
                    <a:cubicBezTo>
                      <a:pt x="71" y="60"/>
                      <a:pt x="64" y="62"/>
                      <a:pt x="57" y="59"/>
                    </a:cubicBezTo>
                    <a:cubicBezTo>
                      <a:pt x="55" y="58"/>
                      <a:pt x="53" y="57"/>
                      <a:pt x="50" y="56"/>
                    </a:cubicBezTo>
                    <a:cubicBezTo>
                      <a:pt x="47" y="69"/>
                      <a:pt x="42" y="81"/>
                      <a:pt x="40" y="94"/>
                    </a:cubicBezTo>
                    <a:cubicBezTo>
                      <a:pt x="40" y="94"/>
                      <a:pt x="39" y="93"/>
                      <a:pt x="38" y="92"/>
                    </a:cubicBezTo>
                    <a:cubicBezTo>
                      <a:pt x="36" y="89"/>
                      <a:pt x="33" y="85"/>
                      <a:pt x="31" y="82"/>
                    </a:cubicBezTo>
                    <a:cubicBezTo>
                      <a:pt x="29" y="80"/>
                      <a:pt x="29" y="78"/>
                      <a:pt x="29" y="75"/>
                    </a:cubicBezTo>
                    <a:cubicBezTo>
                      <a:pt x="33" y="66"/>
                      <a:pt x="36" y="56"/>
                      <a:pt x="38" y="47"/>
                    </a:cubicBezTo>
                    <a:cubicBezTo>
                      <a:pt x="39" y="45"/>
                      <a:pt x="40" y="43"/>
                      <a:pt x="37" y="41"/>
                    </a:cubicBezTo>
                    <a:close/>
                    <a:moveTo>
                      <a:pt x="40" y="39"/>
                    </a:moveTo>
                    <a:cubicBezTo>
                      <a:pt x="42" y="41"/>
                      <a:pt x="43" y="43"/>
                      <a:pt x="45" y="45"/>
                    </a:cubicBezTo>
                    <a:cubicBezTo>
                      <a:pt x="50" y="50"/>
                      <a:pt x="55" y="50"/>
                      <a:pt x="61" y="45"/>
                    </a:cubicBezTo>
                    <a:cubicBezTo>
                      <a:pt x="63" y="45"/>
                      <a:pt x="64" y="44"/>
                      <a:pt x="65" y="43"/>
                    </a:cubicBezTo>
                    <a:cubicBezTo>
                      <a:pt x="71" y="37"/>
                      <a:pt x="71" y="31"/>
                      <a:pt x="65" y="24"/>
                    </a:cubicBezTo>
                    <a:cubicBezTo>
                      <a:pt x="63" y="22"/>
                      <a:pt x="62" y="21"/>
                      <a:pt x="59" y="24"/>
                    </a:cubicBezTo>
                    <a:cubicBezTo>
                      <a:pt x="54" y="27"/>
                      <a:pt x="50" y="31"/>
                      <a:pt x="45" y="35"/>
                    </a:cubicBezTo>
                    <a:cubicBezTo>
                      <a:pt x="44" y="36"/>
                      <a:pt x="42" y="38"/>
                      <a:pt x="40" y="3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5" name="Freeform 44"/>
              <p:cNvSpPr/>
              <p:nvPr/>
            </p:nvSpPr>
            <p:spPr bwMode="auto">
              <a:xfrm>
                <a:off x="2373206" y="22674853"/>
                <a:ext cx="526949" cy="566274"/>
              </a:xfrm>
              <a:custGeom>
                <a:avLst/>
                <a:gdLst>
                  <a:gd name="T0" fmla="*/ 0 w 76"/>
                  <a:gd name="T1" fmla="*/ 68 h 80"/>
                  <a:gd name="T2" fmla="*/ 5 w 76"/>
                  <a:gd name="T3" fmla="*/ 36 h 80"/>
                  <a:gd name="T4" fmla="*/ 7 w 76"/>
                  <a:gd name="T5" fmla="*/ 36 h 80"/>
                  <a:gd name="T6" fmla="*/ 7 w 76"/>
                  <a:gd name="T7" fmla="*/ 39 h 80"/>
                  <a:gd name="T8" fmla="*/ 13 w 76"/>
                  <a:gd name="T9" fmla="*/ 46 h 80"/>
                  <a:gd name="T10" fmla="*/ 35 w 76"/>
                  <a:gd name="T11" fmla="*/ 50 h 80"/>
                  <a:gd name="T12" fmla="*/ 33 w 76"/>
                  <a:gd name="T13" fmla="*/ 47 h 80"/>
                  <a:gd name="T14" fmla="*/ 18 w 76"/>
                  <a:gd name="T15" fmla="*/ 24 h 80"/>
                  <a:gd name="T16" fmla="*/ 17 w 76"/>
                  <a:gd name="T17" fmla="*/ 22 h 80"/>
                  <a:gd name="T18" fmla="*/ 10 w 76"/>
                  <a:gd name="T19" fmla="*/ 23 h 80"/>
                  <a:gd name="T20" fmla="*/ 8 w 76"/>
                  <a:gd name="T21" fmla="*/ 29 h 80"/>
                  <a:gd name="T22" fmla="*/ 12 w 76"/>
                  <a:gd name="T23" fmla="*/ 0 h 80"/>
                  <a:gd name="T24" fmla="*/ 13 w 76"/>
                  <a:gd name="T25" fmla="*/ 1 h 80"/>
                  <a:gd name="T26" fmla="*/ 19 w 76"/>
                  <a:gd name="T27" fmla="*/ 19 h 80"/>
                  <a:gd name="T28" fmla="*/ 29 w 76"/>
                  <a:gd name="T29" fmla="*/ 35 h 80"/>
                  <a:gd name="T30" fmla="*/ 33 w 76"/>
                  <a:gd name="T31" fmla="*/ 34 h 80"/>
                  <a:gd name="T32" fmla="*/ 69 w 76"/>
                  <a:gd name="T33" fmla="*/ 13 h 80"/>
                  <a:gd name="T34" fmla="*/ 75 w 76"/>
                  <a:gd name="T35" fmla="*/ 8 h 80"/>
                  <a:gd name="T36" fmla="*/ 74 w 76"/>
                  <a:gd name="T37" fmla="*/ 18 h 80"/>
                  <a:gd name="T38" fmla="*/ 72 w 76"/>
                  <a:gd name="T39" fmla="*/ 30 h 80"/>
                  <a:gd name="T40" fmla="*/ 70 w 76"/>
                  <a:gd name="T41" fmla="*/ 40 h 80"/>
                  <a:gd name="T42" fmla="*/ 69 w 76"/>
                  <a:gd name="T43" fmla="*/ 40 h 80"/>
                  <a:gd name="T44" fmla="*/ 68 w 76"/>
                  <a:gd name="T45" fmla="*/ 32 h 80"/>
                  <a:gd name="T46" fmla="*/ 64 w 76"/>
                  <a:gd name="T47" fmla="*/ 33 h 80"/>
                  <a:gd name="T48" fmla="*/ 39 w 76"/>
                  <a:gd name="T49" fmla="*/ 48 h 80"/>
                  <a:gd name="T50" fmla="*/ 42 w 76"/>
                  <a:gd name="T51" fmla="*/ 51 h 80"/>
                  <a:gd name="T52" fmla="*/ 60 w 76"/>
                  <a:gd name="T53" fmla="*/ 55 h 80"/>
                  <a:gd name="T54" fmla="*/ 66 w 76"/>
                  <a:gd name="T55" fmla="*/ 51 h 80"/>
                  <a:gd name="T56" fmla="*/ 68 w 76"/>
                  <a:gd name="T57" fmla="*/ 48 h 80"/>
                  <a:gd name="T58" fmla="*/ 63 w 76"/>
                  <a:gd name="T59" fmla="*/ 80 h 80"/>
                  <a:gd name="T60" fmla="*/ 62 w 76"/>
                  <a:gd name="T61" fmla="*/ 80 h 80"/>
                  <a:gd name="T62" fmla="*/ 62 w 76"/>
                  <a:gd name="T63" fmla="*/ 77 h 80"/>
                  <a:gd name="T64" fmla="*/ 55 w 76"/>
                  <a:gd name="T65" fmla="*/ 70 h 80"/>
                  <a:gd name="T66" fmla="*/ 11 w 76"/>
                  <a:gd name="T67" fmla="*/ 62 h 80"/>
                  <a:gd name="T68" fmla="*/ 3 w 76"/>
                  <a:gd name="T69" fmla="*/ 66 h 80"/>
                  <a:gd name="T70" fmla="*/ 1 w 76"/>
                  <a:gd name="T71" fmla="*/ 68 h 80"/>
                  <a:gd name="T72" fmla="*/ 0 w 76"/>
                  <a:gd name="T73" fmla="*/ 68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6" h="80">
                    <a:moveTo>
                      <a:pt x="0" y="68"/>
                    </a:moveTo>
                    <a:cubicBezTo>
                      <a:pt x="2" y="57"/>
                      <a:pt x="4" y="47"/>
                      <a:pt x="5" y="36"/>
                    </a:cubicBezTo>
                    <a:cubicBezTo>
                      <a:pt x="6" y="36"/>
                      <a:pt x="6" y="36"/>
                      <a:pt x="7" y="36"/>
                    </a:cubicBezTo>
                    <a:cubicBezTo>
                      <a:pt x="7" y="37"/>
                      <a:pt x="7" y="38"/>
                      <a:pt x="7" y="39"/>
                    </a:cubicBezTo>
                    <a:cubicBezTo>
                      <a:pt x="8" y="43"/>
                      <a:pt x="9" y="45"/>
                      <a:pt x="13" y="46"/>
                    </a:cubicBezTo>
                    <a:cubicBezTo>
                      <a:pt x="20" y="48"/>
                      <a:pt x="27" y="49"/>
                      <a:pt x="35" y="50"/>
                    </a:cubicBezTo>
                    <a:cubicBezTo>
                      <a:pt x="34" y="49"/>
                      <a:pt x="34" y="48"/>
                      <a:pt x="33" y="47"/>
                    </a:cubicBezTo>
                    <a:cubicBezTo>
                      <a:pt x="28" y="39"/>
                      <a:pt x="23" y="32"/>
                      <a:pt x="18" y="24"/>
                    </a:cubicBezTo>
                    <a:cubicBezTo>
                      <a:pt x="18" y="24"/>
                      <a:pt x="17" y="23"/>
                      <a:pt x="17" y="22"/>
                    </a:cubicBezTo>
                    <a:cubicBezTo>
                      <a:pt x="14" y="19"/>
                      <a:pt x="12" y="20"/>
                      <a:pt x="10" y="23"/>
                    </a:cubicBezTo>
                    <a:cubicBezTo>
                      <a:pt x="10" y="25"/>
                      <a:pt x="9" y="26"/>
                      <a:pt x="8" y="29"/>
                    </a:cubicBezTo>
                    <a:cubicBezTo>
                      <a:pt x="7" y="24"/>
                      <a:pt x="10" y="4"/>
                      <a:pt x="12" y="0"/>
                    </a:cubicBezTo>
                    <a:cubicBezTo>
                      <a:pt x="13" y="0"/>
                      <a:pt x="13" y="1"/>
                      <a:pt x="13" y="1"/>
                    </a:cubicBezTo>
                    <a:cubicBezTo>
                      <a:pt x="13" y="8"/>
                      <a:pt x="16" y="14"/>
                      <a:pt x="19" y="19"/>
                    </a:cubicBezTo>
                    <a:cubicBezTo>
                      <a:pt x="22" y="25"/>
                      <a:pt x="26" y="30"/>
                      <a:pt x="29" y="35"/>
                    </a:cubicBezTo>
                    <a:cubicBezTo>
                      <a:pt x="31" y="35"/>
                      <a:pt x="32" y="34"/>
                      <a:pt x="33" y="34"/>
                    </a:cubicBezTo>
                    <a:cubicBezTo>
                      <a:pt x="45" y="27"/>
                      <a:pt x="57" y="20"/>
                      <a:pt x="69" y="13"/>
                    </a:cubicBezTo>
                    <a:cubicBezTo>
                      <a:pt x="71" y="12"/>
                      <a:pt x="73" y="10"/>
                      <a:pt x="75" y="8"/>
                    </a:cubicBezTo>
                    <a:cubicBezTo>
                      <a:pt x="76" y="12"/>
                      <a:pt x="74" y="15"/>
                      <a:pt x="74" y="18"/>
                    </a:cubicBezTo>
                    <a:cubicBezTo>
                      <a:pt x="73" y="22"/>
                      <a:pt x="73" y="26"/>
                      <a:pt x="72" y="30"/>
                    </a:cubicBezTo>
                    <a:cubicBezTo>
                      <a:pt x="71" y="33"/>
                      <a:pt x="71" y="37"/>
                      <a:pt x="70" y="40"/>
                    </a:cubicBezTo>
                    <a:cubicBezTo>
                      <a:pt x="69" y="40"/>
                      <a:pt x="69" y="40"/>
                      <a:pt x="69" y="40"/>
                    </a:cubicBezTo>
                    <a:cubicBezTo>
                      <a:pt x="68" y="38"/>
                      <a:pt x="68" y="35"/>
                      <a:pt x="68" y="32"/>
                    </a:cubicBezTo>
                    <a:cubicBezTo>
                      <a:pt x="66" y="32"/>
                      <a:pt x="65" y="33"/>
                      <a:pt x="64" y="33"/>
                    </a:cubicBezTo>
                    <a:cubicBezTo>
                      <a:pt x="55" y="38"/>
                      <a:pt x="47" y="43"/>
                      <a:pt x="39" y="48"/>
                    </a:cubicBezTo>
                    <a:cubicBezTo>
                      <a:pt x="39" y="50"/>
                      <a:pt x="40" y="51"/>
                      <a:pt x="42" y="51"/>
                    </a:cubicBezTo>
                    <a:cubicBezTo>
                      <a:pt x="48" y="53"/>
                      <a:pt x="54" y="54"/>
                      <a:pt x="60" y="55"/>
                    </a:cubicBezTo>
                    <a:cubicBezTo>
                      <a:pt x="63" y="55"/>
                      <a:pt x="64" y="54"/>
                      <a:pt x="66" y="51"/>
                    </a:cubicBezTo>
                    <a:cubicBezTo>
                      <a:pt x="66" y="50"/>
                      <a:pt x="67" y="49"/>
                      <a:pt x="68" y="48"/>
                    </a:cubicBezTo>
                    <a:cubicBezTo>
                      <a:pt x="67" y="58"/>
                      <a:pt x="65" y="69"/>
                      <a:pt x="63" y="80"/>
                    </a:cubicBezTo>
                    <a:cubicBezTo>
                      <a:pt x="63" y="80"/>
                      <a:pt x="63" y="80"/>
                      <a:pt x="62" y="80"/>
                    </a:cubicBezTo>
                    <a:cubicBezTo>
                      <a:pt x="62" y="79"/>
                      <a:pt x="62" y="78"/>
                      <a:pt x="62" y="77"/>
                    </a:cubicBezTo>
                    <a:cubicBezTo>
                      <a:pt x="61" y="72"/>
                      <a:pt x="60" y="71"/>
                      <a:pt x="55" y="70"/>
                    </a:cubicBezTo>
                    <a:cubicBezTo>
                      <a:pt x="40" y="67"/>
                      <a:pt x="26" y="64"/>
                      <a:pt x="11" y="62"/>
                    </a:cubicBezTo>
                    <a:cubicBezTo>
                      <a:pt x="6" y="61"/>
                      <a:pt x="5" y="62"/>
                      <a:pt x="3" y="66"/>
                    </a:cubicBezTo>
                    <a:cubicBezTo>
                      <a:pt x="2" y="67"/>
                      <a:pt x="2" y="68"/>
                      <a:pt x="1" y="68"/>
                    </a:cubicBezTo>
                    <a:cubicBezTo>
                      <a:pt x="1" y="68"/>
                      <a:pt x="1" y="68"/>
                      <a:pt x="0" y="68"/>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6" name="Freeform 45"/>
              <p:cNvSpPr/>
              <p:nvPr/>
            </p:nvSpPr>
            <p:spPr bwMode="auto">
              <a:xfrm>
                <a:off x="6989906" y="20865924"/>
                <a:ext cx="574138" cy="613463"/>
              </a:xfrm>
              <a:custGeom>
                <a:avLst/>
                <a:gdLst>
                  <a:gd name="T0" fmla="*/ 61 w 82"/>
                  <a:gd name="T1" fmla="*/ 37 h 87"/>
                  <a:gd name="T2" fmla="*/ 42 w 82"/>
                  <a:gd name="T3" fmla="*/ 65 h 87"/>
                  <a:gd name="T4" fmla="*/ 44 w 82"/>
                  <a:gd name="T5" fmla="*/ 59 h 87"/>
                  <a:gd name="T6" fmla="*/ 37 w 82"/>
                  <a:gd name="T7" fmla="*/ 42 h 87"/>
                  <a:gd name="T8" fmla="*/ 36 w 82"/>
                  <a:gd name="T9" fmla="*/ 44 h 87"/>
                  <a:gd name="T10" fmla="*/ 24 w 82"/>
                  <a:gd name="T11" fmla="*/ 61 h 87"/>
                  <a:gd name="T12" fmla="*/ 25 w 82"/>
                  <a:gd name="T13" fmla="*/ 68 h 87"/>
                  <a:gd name="T14" fmla="*/ 54 w 82"/>
                  <a:gd name="T15" fmla="*/ 74 h 87"/>
                  <a:gd name="T16" fmla="*/ 59 w 82"/>
                  <a:gd name="T17" fmla="*/ 73 h 87"/>
                  <a:gd name="T18" fmla="*/ 45 w 82"/>
                  <a:gd name="T19" fmla="*/ 87 h 87"/>
                  <a:gd name="T20" fmla="*/ 0 w 82"/>
                  <a:gd name="T21" fmla="*/ 52 h 87"/>
                  <a:gd name="T22" fmla="*/ 4 w 82"/>
                  <a:gd name="T23" fmla="*/ 54 h 87"/>
                  <a:gd name="T24" fmla="*/ 12 w 82"/>
                  <a:gd name="T25" fmla="*/ 51 h 87"/>
                  <a:gd name="T26" fmla="*/ 39 w 82"/>
                  <a:gd name="T27" fmla="*/ 12 h 87"/>
                  <a:gd name="T28" fmla="*/ 39 w 82"/>
                  <a:gd name="T29" fmla="*/ 3 h 87"/>
                  <a:gd name="T30" fmla="*/ 37 w 82"/>
                  <a:gd name="T31" fmla="*/ 0 h 87"/>
                  <a:gd name="T32" fmla="*/ 82 w 82"/>
                  <a:gd name="T33" fmla="*/ 33 h 87"/>
                  <a:gd name="T34" fmla="*/ 70 w 82"/>
                  <a:gd name="T35" fmla="*/ 48 h 87"/>
                  <a:gd name="T36" fmla="*/ 70 w 82"/>
                  <a:gd name="T37" fmla="*/ 46 h 87"/>
                  <a:gd name="T38" fmla="*/ 65 w 82"/>
                  <a:gd name="T39" fmla="*/ 24 h 87"/>
                  <a:gd name="T40" fmla="*/ 58 w 82"/>
                  <a:gd name="T41" fmla="*/ 19 h 87"/>
                  <a:gd name="T42" fmla="*/ 53 w 82"/>
                  <a:gd name="T43" fmla="*/ 20 h 87"/>
                  <a:gd name="T44" fmla="*/ 41 w 82"/>
                  <a:gd name="T45" fmla="*/ 36 h 87"/>
                  <a:gd name="T46" fmla="*/ 40 w 82"/>
                  <a:gd name="T47" fmla="*/ 39 h 87"/>
                  <a:gd name="T48" fmla="*/ 51 w 82"/>
                  <a:gd name="T49" fmla="*/ 43 h 87"/>
                  <a:gd name="T50" fmla="*/ 61 w 82"/>
                  <a:gd name="T51" fmla="*/ 3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 h="87">
                    <a:moveTo>
                      <a:pt x="61" y="37"/>
                    </a:moveTo>
                    <a:cubicBezTo>
                      <a:pt x="60" y="41"/>
                      <a:pt x="46" y="62"/>
                      <a:pt x="42" y="65"/>
                    </a:cubicBezTo>
                    <a:cubicBezTo>
                      <a:pt x="43" y="62"/>
                      <a:pt x="43" y="60"/>
                      <a:pt x="44" y="59"/>
                    </a:cubicBezTo>
                    <a:cubicBezTo>
                      <a:pt x="46" y="52"/>
                      <a:pt x="44" y="46"/>
                      <a:pt x="37" y="42"/>
                    </a:cubicBezTo>
                    <a:cubicBezTo>
                      <a:pt x="37" y="42"/>
                      <a:pt x="36" y="43"/>
                      <a:pt x="36" y="44"/>
                    </a:cubicBezTo>
                    <a:cubicBezTo>
                      <a:pt x="32" y="50"/>
                      <a:pt x="28" y="55"/>
                      <a:pt x="24" y="61"/>
                    </a:cubicBezTo>
                    <a:cubicBezTo>
                      <a:pt x="22" y="64"/>
                      <a:pt x="22" y="66"/>
                      <a:pt x="25" y="68"/>
                    </a:cubicBezTo>
                    <a:cubicBezTo>
                      <a:pt x="33" y="76"/>
                      <a:pt x="42" y="80"/>
                      <a:pt x="54" y="74"/>
                    </a:cubicBezTo>
                    <a:cubicBezTo>
                      <a:pt x="56" y="73"/>
                      <a:pt x="56" y="73"/>
                      <a:pt x="59" y="73"/>
                    </a:cubicBezTo>
                    <a:cubicBezTo>
                      <a:pt x="57" y="76"/>
                      <a:pt x="50" y="84"/>
                      <a:pt x="45" y="87"/>
                    </a:cubicBezTo>
                    <a:cubicBezTo>
                      <a:pt x="36" y="82"/>
                      <a:pt x="2" y="56"/>
                      <a:pt x="0" y="52"/>
                    </a:cubicBezTo>
                    <a:cubicBezTo>
                      <a:pt x="2" y="53"/>
                      <a:pt x="3" y="53"/>
                      <a:pt x="4" y="54"/>
                    </a:cubicBezTo>
                    <a:cubicBezTo>
                      <a:pt x="8" y="55"/>
                      <a:pt x="10" y="54"/>
                      <a:pt x="12" y="51"/>
                    </a:cubicBezTo>
                    <a:cubicBezTo>
                      <a:pt x="21" y="38"/>
                      <a:pt x="30" y="25"/>
                      <a:pt x="39" y="12"/>
                    </a:cubicBezTo>
                    <a:cubicBezTo>
                      <a:pt x="42" y="8"/>
                      <a:pt x="41" y="6"/>
                      <a:pt x="39" y="3"/>
                    </a:cubicBezTo>
                    <a:cubicBezTo>
                      <a:pt x="38" y="2"/>
                      <a:pt x="38" y="1"/>
                      <a:pt x="37" y="0"/>
                    </a:cubicBezTo>
                    <a:cubicBezTo>
                      <a:pt x="40" y="1"/>
                      <a:pt x="76" y="27"/>
                      <a:pt x="82" y="33"/>
                    </a:cubicBezTo>
                    <a:cubicBezTo>
                      <a:pt x="79" y="38"/>
                      <a:pt x="73" y="46"/>
                      <a:pt x="70" y="48"/>
                    </a:cubicBezTo>
                    <a:cubicBezTo>
                      <a:pt x="70" y="47"/>
                      <a:pt x="70" y="46"/>
                      <a:pt x="70" y="46"/>
                    </a:cubicBezTo>
                    <a:cubicBezTo>
                      <a:pt x="74" y="36"/>
                      <a:pt x="72" y="30"/>
                      <a:pt x="65" y="24"/>
                    </a:cubicBezTo>
                    <a:cubicBezTo>
                      <a:pt x="63" y="22"/>
                      <a:pt x="61" y="20"/>
                      <a:pt x="58" y="19"/>
                    </a:cubicBezTo>
                    <a:cubicBezTo>
                      <a:pt x="56" y="17"/>
                      <a:pt x="54" y="18"/>
                      <a:pt x="53" y="20"/>
                    </a:cubicBezTo>
                    <a:cubicBezTo>
                      <a:pt x="49" y="25"/>
                      <a:pt x="45" y="30"/>
                      <a:pt x="41" y="36"/>
                    </a:cubicBezTo>
                    <a:cubicBezTo>
                      <a:pt x="41" y="37"/>
                      <a:pt x="40" y="38"/>
                      <a:pt x="40" y="39"/>
                    </a:cubicBezTo>
                    <a:cubicBezTo>
                      <a:pt x="43" y="42"/>
                      <a:pt x="46" y="44"/>
                      <a:pt x="51" y="43"/>
                    </a:cubicBezTo>
                    <a:cubicBezTo>
                      <a:pt x="54" y="42"/>
                      <a:pt x="58" y="39"/>
                      <a:pt x="61" y="3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7" name="Freeform 46"/>
              <p:cNvSpPr/>
              <p:nvPr/>
            </p:nvSpPr>
            <p:spPr bwMode="auto">
              <a:xfrm>
                <a:off x="2373206" y="23555723"/>
                <a:ext cx="495489" cy="471895"/>
              </a:xfrm>
              <a:custGeom>
                <a:avLst/>
                <a:gdLst>
                  <a:gd name="T0" fmla="*/ 49 w 71"/>
                  <a:gd name="T1" fmla="*/ 20 h 68"/>
                  <a:gd name="T2" fmla="*/ 37 w 71"/>
                  <a:gd name="T3" fmla="*/ 29 h 68"/>
                  <a:gd name="T4" fmla="*/ 38 w 71"/>
                  <a:gd name="T5" fmla="*/ 39 h 68"/>
                  <a:gd name="T6" fmla="*/ 44 w 71"/>
                  <a:gd name="T7" fmla="*/ 38 h 68"/>
                  <a:gd name="T8" fmla="*/ 60 w 71"/>
                  <a:gd name="T9" fmla="*/ 36 h 68"/>
                  <a:gd name="T10" fmla="*/ 65 w 71"/>
                  <a:gd name="T11" fmla="*/ 30 h 68"/>
                  <a:gd name="T12" fmla="*/ 48 w 71"/>
                  <a:gd name="T13" fmla="*/ 4 h 68"/>
                  <a:gd name="T14" fmla="*/ 44 w 71"/>
                  <a:gd name="T15" fmla="*/ 0 h 68"/>
                  <a:gd name="T16" fmla="*/ 63 w 71"/>
                  <a:gd name="T17" fmla="*/ 1 h 68"/>
                  <a:gd name="T18" fmla="*/ 70 w 71"/>
                  <a:gd name="T19" fmla="*/ 59 h 68"/>
                  <a:gd name="T20" fmla="*/ 68 w 71"/>
                  <a:gd name="T21" fmla="*/ 55 h 68"/>
                  <a:gd name="T22" fmla="*/ 62 w 71"/>
                  <a:gd name="T23" fmla="*/ 51 h 68"/>
                  <a:gd name="T24" fmla="*/ 16 w 71"/>
                  <a:gd name="T25" fmla="*/ 58 h 68"/>
                  <a:gd name="T26" fmla="*/ 9 w 71"/>
                  <a:gd name="T27" fmla="*/ 65 h 68"/>
                  <a:gd name="T28" fmla="*/ 9 w 71"/>
                  <a:gd name="T29" fmla="*/ 68 h 68"/>
                  <a:gd name="T30" fmla="*/ 1 w 71"/>
                  <a:gd name="T31" fmla="*/ 11 h 68"/>
                  <a:gd name="T32" fmla="*/ 18 w 71"/>
                  <a:gd name="T33" fmla="*/ 9 h 68"/>
                  <a:gd name="T34" fmla="*/ 19 w 71"/>
                  <a:gd name="T35" fmla="*/ 10 h 68"/>
                  <a:gd name="T36" fmla="*/ 17 w 71"/>
                  <a:gd name="T37" fmla="*/ 11 h 68"/>
                  <a:gd name="T38" fmla="*/ 6 w 71"/>
                  <a:gd name="T39" fmla="*/ 30 h 68"/>
                  <a:gd name="T40" fmla="*/ 7 w 71"/>
                  <a:gd name="T41" fmla="*/ 38 h 68"/>
                  <a:gd name="T42" fmla="*/ 13 w 71"/>
                  <a:gd name="T43" fmla="*/ 42 h 68"/>
                  <a:gd name="T44" fmla="*/ 33 w 71"/>
                  <a:gd name="T45" fmla="*/ 39 h 68"/>
                  <a:gd name="T46" fmla="*/ 29 w 71"/>
                  <a:gd name="T47" fmla="*/ 28 h 68"/>
                  <a:gd name="T48" fmla="*/ 18 w 71"/>
                  <a:gd name="T49" fmla="*/ 24 h 68"/>
                  <a:gd name="T50" fmla="*/ 19 w 71"/>
                  <a:gd name="T51" fmla="*/ 22 h 68"/>
                  <a:gd name="T52" fmla="*/ 49 w 71"/>
                  <a:gd name="T53" fmla="*/ 18 h 68"/>
                  <a:gd name="T54" fmla="*/ 49 w 71"/>
                  <a:gd name="T55" fmla="*/ 2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1" h="68">
                    <a:moveTo>
                      <a:pt x="49" y="20"/>
                    </a:moveTo>
                    <a:cubicBezTo>
                      <a:pt x="44" y="22"/>
                      <a:pt x="39" y="24"/>
                      <a:pt x="37" y="29"/>
                    </a:cubicBezTo>
                    <a:cubicBezTo>
                      <a:pt x="36" y="32"/>
                      <a:pt x="36" y="35"/>
                      <a:pt x="38" y="39"/>
                    </a:cubicBezTo>
                    <a:cubicBezTo>
                      <a:pt x="40" y="38"/>
                      <a:pt x="42" y="38"/>
                      <a:pt x="44" y="38"/>
                    </a:cubicBezTo>
                    <a:cubicBezTo>
                      <a:pt x="49" y="37"/>
                      <a:pt x="54" y="36"/>
                      <a:pt x="60" y="36"/>
                    </a:cubicBezTo>
                    <a:cubicBezTo>
                      <a:pt x="63" y="35"/>
                      <a:pt x="64" y="34"/>
                      <a:pt x="65" y="30"/>
                    </a:cubicBezTo>
                    <a:cubicBezTo>
                      <a:pt x="65" y="18"/>
                      <a:pt x="59" y="8"/>
                      <a:pt x="48" y="4"/>
                    </a:cubicBezTo>
                    <a:cubicBezTo>
                      <a:pt x="47" y="3"/>
                      <a:pt x="45" y="3"/>
                      <a:pt x="44" y="0"/>
                    </a:cubicBezTo>
                    <a:cubicBezTo>
                      <a:pt x="51" y="0"/>
                      <a:pt x="57" y="1"/>
                      <a:pt x="63" y="1"/>
                    </a:cubicBezTo>
                    <a:cubicBezTo>
                      <a:pt x="65" y="5"/>
                      <a:pt x="71" y="54"/>
                      <a:pt x="70" y="59"/>
                    </a:cubicBezTo>
                    <a:cubicBezTo>
                      <a:pt x="69" y="57"/>
                      <a:pt x="69" y="56"/>
                      <a:pt x="68" y="55"/>
                    </a:cubicBezTo>
                    <a:cubicBezTo>
                      <a:pt x="67" y="52"/>
                      <a:pt x="65" y="51"/>
                      <a:pt x="62" y="51"/>
                    </a:cubicBezTo>
                    <a:cubicBezTo>
                      <a:pt x="46" y="53"/>
                      <a:pt x="31" y="55"/>
                      <a:pt x="16" y="58"/>
                    </a:cubicBezTo>
                    <a:cubicBezTo>
                      <a:pt x="12" y="58"/>
                      <a:pt x="10" y="60"/>
                      <a:pt x="9" y="65"/>
                    </a:cubicBezTo>
                    <a:cubicBezTo>
                      <a:pt x="9" y="66"/>
                      <a:pt x="9" y="67"/>
                      <a:pt x="9" y="68"/>
                    </a:cubicBezTo>
                    <a:cubicBezTo>
                      <a:pt x="7" y="65"/>
                      <a:pt x="0" y="17"/>
                      <a:pt x="1" y="11"/>
                    </a:cubicBezTo>
                    <a:cubicBezTo>
                      <a:pt x="7" y="10"/>
                      <a:pt x="12" y="9"/>
                      <a:pt x="18" y="9"/>
                    </a:cubicBezTo>
                    <a:cubicBezTo>
                      <a:pt x="18" y="9"/>
                      <a:pt x="19" y="9"/>
                      <a:pt x="19" y="10"/>
                    </a:cubicBezTo>
                    <a:cubicBezTo>
                      <a:pt x="18" y="10"/>
                      <a:pt x="18" y="11"/>
                      <a:pt x="17" y="11"/>
                    </a:cubicBezTo>
                    <a:cubicBezTo>
                      <a:pt x="8" y="14"/>
                      <a:pt x="5" y="21"/>
                      <a:pt x="6" y="30"/>
                    </a:cubicBezTo>
                    <a:cubicBezTo>
                      <a:pt x="6" y="32"/>
                      <a:pt x="6" y="35"/>
                      <a:pt x="7" y="38"/>
                    </a:cubicBezTo>
                    <a:cubicBezTo>
                      <a:pt x="7" y="42"/>
                      <a:pt x="8" y="43"/>
                      <a:pt x="13" y="42"/>
                    </a:cubicBezTo>
                    <a:cubicBezTo>
                      <a:pt x="20" y="41"/>
                      <a:pt x="26" y="40"/>
                      <a:pt x="33" y="39"/>
                    </a:cubicBezTo>
                    <a:cubicBezTo>
                      <a:pt x="34" y="34"/>
                      <a:pt x="33" y="30"/>
                      <a:pt x="29" y="28"/>
                    </a:cubicBezTo>
                    <a:cubicBezTo>
                      <a:pt x="26" y="26"/>
                      <a:pt x="22" y="25"/>
                      <a:pt x="18" y="24"/>
                    </a:cubicBezTo>
                    <a:cubicBezTo>
                      <a:pt x="18" y="23"/>
                      <a:pt x="19" y="23"/>
                      <a:pt x="19" y="22"/>
                    </a:cubicBezTo>
                    <a:cubicBezTo>
                      <a:pt x="29" y="21"/>
                      <a:pt x="39" y="20"/>
                      <a:pt x="49" y="18"/>
                    </a:cubicBezTo>
                    <a:cubicBezTo>
                      <a:pt x="49" y="19"/>
                      <a:pt x="49" y="19"/>
                      <a:pt x="49" y="2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8" name="Freeform 47"/>
              <p:cNvSpPr>
                <a:spLocks noEditPoints="1"/>
              </p:cNvSpPr>
              <p:nvPr/>
            </p:nvSpPr>
            <p:spPr bwMode="auto">
              <a:xfrm>
                <a:off x="4897841" y="26009575"/>
                <a:ext cx="346056" cy="495489"/>
              </a:xfrm>
              <a:custGeom>
                <a:avLst/>
                <a:gdLst>
                  <a:gd name="T0" fmla="*/ 17 w 50"/>
                  <a:gd name="T1" fmla="*/ 35 h 70"/>
                  <a:gd name="T2" fmla="*/ 10 w 50"/>
                  <a:gd name="T3" fmla="*/ 27 h 70"/>
                  <a:gd name="T4" fmla="*/ 8 w 50"/>
                  <a:gd name="T5" fmla="*/ 11 h 70"/>
                  <a:gd name="T6" fmla="*/ 19 w 50"/>
                  <a:gd name="T7" fmla="*/ 1 h 70"/>
                  <a:gd name="T8" fmla="*/ 39 w 50"/>
                  <a:gd name="T9" fmla="*/ 3 h 70"/>
                  <a:gd name="T10" fmla="*/ 48 w 50"/>
                  <a:gd name="T11" fmla="*/ 12 h 70"/>
                  <a:gd name="T12" fmla="*/ 42 w 50"/>
                  <a:gd name="T13" fmla="*/ 27 h 70"/>
                  <a:gd name="T14" fmla="*/ 34 w 50"/>
                  <a:gd name="T15" fmla="*/ 30 h 70"/>
                  <a:gd name="T16" fmla="*/ 37 w 50"/>
                  <a:gd name="T17" fmla="*/ 33 h 70"/>
                  <a:gd name="T18" fmla="*/ 44 w 50"/>
                  <a:gd name="T19" fmla="*/ 44 h 70"/>
                  <a:gd name="T20" fmla="*/ 30 w 50"/>
                  <a:gd name="T21" fmla="*/ 69 h 70"/>
                  <a:gd name="T22" fmla="*/ 9 w 50"/>
                  <a:gd name="T23" fmla="*/ 65 h 70"/>
                  <a:gd name="T24" fmla="*/ 1 w 50"/>
                  <a:gd name="T25" fmla="*/ 51 h 70"/>
                  <a:gd name="T26" fmla="*/ 11 w 50"/>
                  <a:gd name="T27" fmla="*/ 38 h 70"/>
                  <a:gd name="T28" fmla="*/ 17 w 50"/>
                  <a:gd name="T29" fmla="*/ 35 h 70"/>
                  <a:gd name="T30" fmla="*/ 20 w 50"/>
                  <a:gd name="T31" fmla="*/ 38 h 70"/>
                  <a:gd name="T32" fmla="*/ 14 w 50"/>
                  <a:gd name="T33" fmla="*/ 61 h 70"/>
                  <a:gd name="T34" fmla="*/ 22 w 50"/>
                  <a:gd name="T35" fmla="*/ 67 h 70"/>
                  <a:gd name="T36" fmla="*/ 30 w 50"/>
                  <a:gd name="T37" fmla="*/ 61 h 70"/>
                  <a:gd name="T38" fmla="*/ 20 w 50"/>
                  <a:gd name="T39" fmla="*/ 38 h 70"/>
                  <a:gd name="T40" fmla="*/ 31 w 50"/>
                  <a:gd name="T41" fmla="*/ 27 h 70"/>
                  <a:gd name="T42" fmla="*/ 36 w 50"/>
                  <a:gd name="T43" fmla="*/ 8 h 70"/>
                  <a:gd name="T44" fmla="*/ 28 w 50"/>
                  <a:gd name="T45" fmla="*/ 3 h 70"/>
                  <a:gd name="T46" fmla="*/ 21 w 50"/>
                  <a:gd name="T47" fmla="*/ 8 h 70"/>
                  <a:gd name="T48" fmla="*/ 22 w 50"/>
                  <a:gd name="T49" fmla="*/ 18 h 70"/>
                  <a:gd name="T50" fmla="*/ 31 w 50"/>
                  <a:gd name="T51"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0" h="70">
                    <a:moveTo>
                      <a:pt x="17" y="35"/>
                    </a:moveTo>
                    <a:cubicBezTo>
                      <a:pt x="15" y="33"/>
                      <a:pt x="12" y="30"/>
                      <a:pt x="10" y="27"/>
                    </a:cubicBezTo>
                    <a:cubicBezTo>
                      <a:pt x="7" y="22"/>
                      <a:pt x="6" y="17"/>
                      <a:pt x="8" y="11"/>
                    </a:cubicBezTo>
                    <a:cubicBezTo>
                      <a:pt x="10" y="6"/>
                      <a:pt x="14" y="3"/>
                      <a:pt x="19" y="1"/>
                    </a:cubicBezTo>
                    <a:cubicBezTo>
                      <a:pt x="26" y="0"/>
                      <a:pt x="33" y="0"/>
                      <a:pt x="39" y="3"/>
                    </a:cubicBezTo>
                    <a:cubicBezTo>
                      <a:pt x="43" y="5"/>
                      <a:pt x="46" y="8"/>
                      <a:pt x="48" y="12"/>
                    </a:cubicBezTo>
                    <a:cubicBezTo>
                      <a:pt x="50" y="18"/>
                      <a:pt x="48" y="24"/>
                      <a:pt x="42" y="27"/>
                    </a:cubicBezTo>
                    <a:cubicBezTo>
                      <a:pt x="39" y="28"/>
                      <a:pt x="37" y="29"/>
                      <a:pt x="34" y="30"/>
                    </a:cubicBezTo>
                    <a:cubicBezTo>
                      <a:pt x="35" y="31"/>
                      <a:pt x="36" y="32"/>
                      <a:pt x="37" y="33"/>
                    </a:cubicBezTo>
                    <a:cubicBezTo>
                      <a:pt x="40" y="37"/>
                      <a:pt x="43" y="40"/>
                      <a:pt x="44" y="44"/>
                    </a:cubicBezTo>
                    <a:cubicBezTo>
                      <a:pt x="48" y="55"/>
                      <a:pt x="42" y="66"/>
                      <a:pt x="30" y="69"/>
                    </a:cubicBezTo>
                    <a:cubicBezTo>
                      <a:pt x="23" y="70"/>
                      <a:pt x="16" y="69"/>
                      <a:pt x="9" y="65"/>
                    </a:cubicBezTo>
                    <a:cubicBezTo>
                      <a:pt x="3" y="62"/>
                      <a:pt x="0" y="57"/>
                      <a:pt x="1" y="51"/>
                    </a:cubicBezTo>
                    <a:cubicBezTo>
                      <a:pt x="1" y="44"/>
                      <a:pt x="5" y="40"/>
                      <a:pt x="11" y="38"/>
                    </a:cubicBezTo>
                    <a:cubicBezTo>
                      <a:pt x="13" y="37"/>
                      <a:pt x="15" y="36"/>
                      <a:pt x="17" y="35"/>
                    </a:cubicBezTo>
                    <a:close/>
                    <a:moveTo>
                      <a:pt x="20" y="38"/>
                    </a:moveTo>
                    <a:cubicBezTo>
                      <a:pt x="13" y="44"/>
                      <a:pt x="10" y="54"/>
                      <a:pt x="14" y="61"/>
                    </a:cubicBezTo>
                    <a:cubicBezTo>
                      <a:pt x="15" y="65"/>
                      <a:pt x="18" y="67"/>
                      <a:pt x="22" y="67"/>
                    </a:cubicBezTo>
                    <a:cubicBezTo>
                      <a:pt x="26" y="67"/>
                      <a:pt x="28" y="64"/>
                      <a:pt x="30" y="61"/>
                    </a:cubicBezTo>
                    <a:cubicBezTo>
                      <a:pt x="33" y="53"/>
                      <a:pt x="29" y="44"/>
                      <a:pt x="20" y="38"/>
                    </a:cubicBezTo>
                    <a:close/>
                    <a:moveTo>
                      <a:pt x="31" y="27"/>
                    </a:moveTo>
                    <a:cubicBezTo>
                      <a:pt x="37" y="23"/>
                      <a:pt x="39" y="14"/>
                      <a:pt x="36" y="8"/>
                    </a:cubicBezTo>
                    <a:cubicBezTo>
                      <a:pt x="35" y="4"/>
                      <a:pt x="32" y="3"/>
                      <a:pt x="28" y="3"/>
                    </a:cubicBezTo>
                    <a:cubicBezTo>
                      <a:pt x="25" y="3"/>
                      <a:pt x="23" y="5"/>
                      <a:pt x="21" y="8"/>
                    </a:cubicBezTo>
                    <a:cubicBezTo>
                      <a:pt x="20" y="11"/>
                      <a:pt x="20" y="15"/>
                      <a:pt x="22" y="18"/>
                    </a:cubicBezTo>
                    <a:cubicBezTo>
                      <a:pt x="24" y="22"/>
                      <a:pt x="27" y="25"/>
                      <a:pt x="31"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19" name="Freeform 48"/>
              <p:cNvSpPr>
                <a:spLocks noEditPoints="1"/>
              </p:cNvSpPr>
              <p:nvPr/>
            </p:nvSpPr>
            <p:spPr bwMode="auto">
              <a:xfrm>
                <a:off x="2569829" y="24342214"/>
                <a:ext cx="511219" cy="440435"/>
              </a:xfrm>
              <a:custGeom>
                <a:avLst/>
                <a:gdLst>
                  <a:gd name="T0" fmla="*/ 16 w 74"/>
                  <a:gd name="T1" fmla="*/ 63 h 63"/>
                  <a:gd name="T2" fmla="*/ 14 w 74"/>
                  <a:gd name="T3" fmla="*/ 60 h 63"/>
                  <a:gd name="T4" fmla="*/ 3 w 74"/>
                  <a:gd name="T5" fmla="*/ 34 h 63"/>
                  <a:gd name="T6" fmla="*/ 0 w 74"/>
                  <a:gd name="T7" fmla="*/ 18 h 63"/>
                  <a:gd name="T8" fmla="*/ 8 w 74"/>
                  <a:gd name="T9" fmla="*/ 3 h 63"/>
                  <a:gd name="T10" fmla="*/ 25 w 74"/>
                  <a:gd name="T11" fmla="*/ 4 h 63"/>
                  <a:gd name="T12" fmla="*/ 33 w 74"/>
                  <a:gd name="T13" fmla="*/ 13 h 63"/>
                  <a:gd name="T14" fmla="*/ 38 w 74"/>
                  <a:gd name="T15" fmla="*/ 26 h 63"/>
                  <a:gd name="T16" fmla="*/ 42 w 74"/>
                  <a:gd name="T17" fmla="*/ 25 h 63"/>
                  <a:gd name="T18" fmla="*/ 55 w 74"/>
                  <a:gd name="T19" fmla="*/ 19 h 63"/>
                  <a:gd name="T20" fmla="*/ 61 w 74"/>
                  <a:gd name="T21" fmla="*/ 9 h 63"/>
                  <a:gd name="T22" fmla="*/ 61 w 74"/>
                  <a:gd name="T23" fmla="*/ 6 h 63"/>
                  <a:gd name="T24" fmla="*/ 66 w 74"/>
                  <a:gd name="T25" fmla="*/ 16 h 63"/>
                  <a:gd name="T26" fmla="*/ 70 w 74"/>
                  <a:gd name="T27" fmla="*/ 27 h 63"/>
                  <a:gd name="T28" fmla="*/ 73 w 74"/>
                  <a:gd name="T29" fmla="*/ 38 h 63"/>
                  <a:gd name="T30" fmla="*/ 70 w 74"/>
                  <a:gd name="T31" fmla="*/ 34 h 63"/>
                  <a:gd name="T32" fmla="*/ 64 w 74"/>
                  <a:gd name="T33" fmla="*/ 32 h 63"/>
                  <a:gd name="T34" fmla="*/ 58 w 74"/>
                  <a:gd name="T35" fmla="*/ 35 h 63"/>
                  <a:gd name="T36" fmla="*/ 22 w 74"/>
                  <a:gd name="T37" fmla="*/ 50 h 63"/>
                  <a:gd name="T38" fmla="*/ 16 w 74"/>
                  <a:gd name="T39" fmla="*/ 61 h 63"/>
                  <a:gd name="T40" fmla="*/ 16 w 74"/>
                  <a:gd name="T41" fmla="*/ 63 h 63"/>
                  <a:gd name="T42" fmla="*/ 36 w 74"/>
                  <a:gd name="T43" fmla="*/ 27 h 63"/>
                  <a:gd name="T44" fmla="*/ 32 w 74"/>
                  <a:gd name="T45" fmla="*/ 20 h 63"/>
                  <a:gd name="T46" fmla="*/ 21 w 74"/>
                  <a:gd name="T47" fmla="*/ 16 h 63"/>
                  <a:gd name="T48" fmla="*/ 10 w 74"/>
                  <a:gd name="T49" fmla="*/ 21 h 63"/>
                  <a:gd name="T50" fmla="*/ 7 w 74"/>
                  <a:gd name="T51" fmla="*/ 35 h 63"/>
                  <a:gd name="T52" fmla="*/ 13 w 74"/>
                  <a:gd name="T53" fmla="*/ 38 h 63"/>
                  <a:gd name="T54" fmla="*/ 36 w 74"/>
                  <a:gd name="T5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4" h="63">
                    <a:moveTo>
                      <a:pt x="16" y="63"/>
                    </a:moveTo>
                    <a:cubicBezTo>
                      <a:pt x="15" y="62"/>
                      <a:pt x="14" y="61"/>
                      <a:pt x="14" y="60"/>
                    </a:cubicBezTo>
                    <a:cubicBezTo>
                      <a:pt x="10" y="51"/>
                      <a:pt x="7" y="42"/>
                      <a:pt x="3" y="34"/>
                    </a:cubicBezTo>
                    <a:cubicBezTo>
                      <a:pt x="1" y="29"/>
                      <a:pt x="0" y="23"/>
                      <a:pt x="0" y="18"/>
                    </a:cubicBezTo>
                    <a:cubicBezTo>
                      <a:pt x="0" y="11"/>
                      <a:pt x="2" y="6"/>
                      <a:pt x="8" y="3"/>
                    </a:cubicBezTo>
                    <a:cubicBezTo>
                      <a:pt x="14" y="0"/>
                      <a:pt x="19" y="1"/>
                      <a:pt x="25" y="4"/>
                    </a:cubicBezTo>
                    <a:cubicBezTo>
                      <a:pt x="28" y="6"/>
                      <a:pt x="31" y="10"/>
                      <a:pt x="33" y="13"/>
                    </a:cubicBezTo>
                    <a:cubicBezTo>
                      <a:pt x="35" y="17"/>
                      <a:pt x="36" y="22"/>
                      <a:pt x="38" y="26"/>
                    </a:cubicBezTo>
                    <a:cubicBezTo>
                      <a:pt x="40" y="25"/>
                      <a:pt x="41" y="25"/>
                      <a:pt x="42" y="25"/>
                    </a:cubicBezTo>
                    <a:cubicBezTo>
                      <a:pt x="46" y="23"/>
                      <a:pt x="51" y="21"/>
                      <a:pt x="55" y="19"/>
                    </a:cubicBezTo>
                    <a:cubicBezTo>
                      <a:pt x="61" y="16"/>
                      <a:pt x="62" y="15"/>
                      <a:pt x="61" y="9"/>
                    </a:cubicBezTo>
                    <a:cubicBezTo>
                      <a:pt x="61" y="8"/>
                      <a:pt x="61" y="7"/>
                      <a:pt x="61" y="6"/>
                    </a:cubicBezTo>
                    <a:cubicBezTo>
                      <a:pt x="64" y="9"/>
                      <a:pt x="64" y="13"/>
                      <a:pt x="66" y="16"/>
                    </a:cubicBezTo>
                    <a:cubicBezTo>
                      <a:pt x="67" y="20"/>
                      <a:pt x="69" y="23"/>
                      <a:pt x="70" y="27"/>
                    </a:cubicBezTo>
                    <a:cubicBezTo>
                      <a:pt x="71" y="30"/>
                      <a:pt x="74" y="33"/>
                      <a:pt x="73" y="38"/>
                    </a:cubicBezTo>
                    <a:cubicBezTo>
                      <a:pt x="72" y="36"/>
                      <a:pt x="71" y="35"/>
                      <a:pt x="70" y="34"/>
                    </a:cubicBezTo>
                    <a:cubicBezTo>
                      <a:pt x="68" y="32"/>
                      <a:pt x="66" y="31"/>
                      <a:pt x="64" y="32"/>
                    </a:cubicBezTo>
                    <a:cubicBezTo>
                      <a:pt x="62" y="33"/>
                      <a:pt x="60" y="34"/>
                      <a:pt x="58" y="35"/>
                    </a:cubicBezTo>
                    <a:cubicBezTo>
                      <a:pt x="46" y="40"/>
                      <a:pt x="34" y="45"/>
                      <a:pt x="22" y="50"/>
                    </a:cubicBezTo>
                    <a:cubicBezTo>
                      <a:pt x="16" y="53"/>
                      <a:pt x="16" y="54"/>
                      <a:pt x="16" y="61"/>
                    </a:cubicBezTo>
                    <a:cubicBezTo>
                      <a:pt x="16" y="62"/>
                      <a:pt x="16" y="62"/>
                      <a:pt x="16" y="63"/>
                    </a:cubicBezTo>
                    <a:close/>
                    <a:moveTo>
                      <a:pt x="36" y="27"/>
                    </a:moveTo>
                    <a:cubicBezTo>
                      <a:pt x="34" y="25"/>
                      <a:pt x="34" y="22"/>
                      <a:pt x="32" y="20"/>
                    </a:cubicBezTo>
                    <a:cubicBezTo>
                      <a:pt x="29" y="16"/>
                      <a:pt x="25" y="14"/>
                      <a:pt x="21" y="16"/>
                    </a:cubicBezTo>
                    <a:cubicBezTo>
                      <a:pt x="17" y="17"/>
                      <a:pt x="13" y="19"/>
                      <a:pt x="10" y="21"/>
                    </a:cubicBezTo>
                    <a:cubicBezTo>
                      <a:pt x="5" y="24"/>
                      <a:pt x="4" y="30"/>
                      <a:pt x="7" y="35"/>
                    </a:cubicBezTo>
                    <a:cubicBezTo>
                      <a:pt x="9" y="38"/>
                      <a:pt x="10" y="39"/>
                      <a:pt x="13" y="38"/>
                    </a:cubicBezTo>
                    <a:cubicBezTo>
                      <a:pt x="20" y="34"/>
                      <a:pt x="28" y="31"/>
                      <a:pt x="36" y="2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0" name="Freeform 49"/>
              <p:cNvSpPr/>
              <p:nvPr/>
            </p:nvSpPr>
            <p:spPr bwMode="auto">
              <a:xfrm>
                <a:off x="2868695" y="21353548"/>
                <a:ext cx="605598" cy="660652"/>
              </a:xfrm>
              <a:custGeom>
                <a:avLst/>
                <a:gdLst>
                  <a:gd name="T0" fmla="*/ 0 w 87"/>
                  <a:gd name="T1" fmla="*/ 51 h 95"/>
                  <a:gd name="T2" fmla="*/ 6 w 87"/>
                  <a:gd name="T3" fmla="*/ 43 h 95"/>
                  <a:gd name="T4" fmla="*/ 22 w 87"/>
                  <a:gd name="T5" fmla="*/ 36 h 95"/>
                  <a:gd name="T6" fmla="*/ 59 w 87"/>
                  <a:gd name="T7" fmla="*/ 36 h 95"/>
                  <a:gd name="T8" fmla="*/ 64 w 87"/>
                  <a:gd name="T9" fmla="*/ 36 h 95"/>
                  <a:gd name="T10" fmla="*/ 62 w 87"/>
                  <a:gd name="T11" fmla="*/ 33 h 95"/>
                  <a:gd name="T12" fmla="*/ 44 w 87"/>
                  <a:gd name="T13" fmla="*/ 18 h 95"/>
                  <a:gd name="T14" fmla="*/ 30 w 87"/>
                  <a:gd name="T15" fmla="*/ 16 h 95"/>
                  <a:gd name="T16" fmla="*/ 29 w 87"/>
                  <a:gd name="T17" fmla="*/ 16 h 95"/>
                  <a:gd name="T18" fmla="*/ 42 w 87"/>
                  <a:gd name="T19" fmla="*/ 0 h 95"/>
                  <a:gd name="T20" fmla="*/ 42 w 87"/>
                  <a:gd name="T21" fmla="*/ 3 h 95"/>
                  <a:gd name="T22" fmla="*/ 44 w 87"/>
                  <a:gd name="T23" fmla="*/ 13 h 95"/>
                  <a:gd name="T24" fmla="*/ 74 w 87"/>
                  <a:gd name="T25" fmla="*/ 38 h 95"/>
                  <a:gd name="T26" fmla="*/ 87 w 87"/>
                  <a:gd name="T27" fmla="*/ 50 h 95"/>
                  <a:gd name="T28" fmla="*/ 83 w 87"/>
                  <a:gd name="T29" fmla="*/ 52 h 95"/>
                  <a:gd name="T30" fmla="*/ 77 w 87"/>
                  <a:gd name="T31" fmla="*/ 52 h 95"/>
                  <a:gd name="T32" fmla="*/ 25 w 87"/>
                  <a:gd name="T33" fmla="*/ 51 h 95"/>
                  <a:gd name="T34" fmla="*/ 19 w 87"/>
                  <a:gd name="T35" fmla="*/ 51 h 95"/>
                  <a:gd name="T36" fmla="*/ 22 w 87"/>
                  <a:gd name="T37" fmla="*/ 55 h 95"/>
                  <a:gd name="T38" fmla="*/ 47 w 87"/>
                  <a:gd name="T39" fmla="*/ 77 h 95"/>
                  <a:gd name="T40" fmla="*/ 61 w 87"/>
                  <a:gd name="T41" fmla="*/ 78 h 95"/>
                  <a:gd name="T42" fmla="*/ 61 w 87"/>
                  <a:gd name="T43" fmla="*/ 77 h 95"/>
                  <a:gd name="T44" fmla="*/ 48 w 87"/>
                  <a:gd name="T45" fmla="*/ 95 h 95"/>
                  <a:gd name="T46" fmla="*/ 49 w 87"/>
                  <a:gd name="T47" fmla="*/ 91 h 95"/>
                  <a:gd name="T48" fmla="*/ 47 w 87"/>
                  <a:gd name="T49" fmla="*/ 82 h 95"/>
                  <a:gd name="T50" fmla="*/ 30 w 87"/>
                  <a:gd name="T51" fmla="*/ 67 h 95"/>
                  <a:gd name="T52" fmla="*/ 15 w 87"/>
                  <a:gd name="T53" fmla="*/ 54 h 95"/>
                  <a:gd name="T54" fmla="*/ 7 w 87"/>
                  <a:gd name="T55" fmla="*/ 51 h 95"/>
                  <a:gd name="T56" fmla="*/ 1 w 87"/>
                  <a:gd name="T57" fmla="*/ 52 h 95"/>
                  <a:gd name="T58" fmla="*/ 0 w 87"/>
                  <a:gd name="T59" fmla="*/ 5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7" h="95">
                    <a:moveTo>
                      <a:pt x="0" y="51"/>
                    </a:moveTo>
                    <a:cubicBezTo>
                      <a:pt x="2" y="49"/>
                      <a:pt x="5" y="46"/>
                      <a:pt x="6" y="43"/>
                    </a:cubicBezTo>
                    <a:cubicBezTo>
                      <a:pt x="10" y="37"/>
                      <a:pt x="15" y="35"/>
                      <a:pt x="22" y="36"/>
                    </a:cubicBezTo>
                    <a:cubicBezTo>
                      <a:pt x="34" y="36"/>
                      <a:pt x="47" y="36"/>
                      <a:pt x="59" y="36"/>
                    </a:cubicBezTo>
                    <a:cubicBezTo>
                      <a:pt x="61" y="36"/>
                      <a:pt x="62" y="36"/>
                      <a:pt x="64" y="36"/>
                    </a:cubicBezTo>
                    <a:cubicBezTo>
                      <a:pt x="63" y="35"/>
                      <a:pt x="63" y="34"/>
                      <a:pt x="62" y="33"/>
                    </a:cubicBezTo>
                    <a:cubicBezTo>
                      <a:pt x="56" y="28"/>
                      <a:pt x="50" y="23"/>
                      <a:pt x="44" y="18"/>
                    </a:cubicBezTo>
                    <a:cubicBezTo>
                      <a:pt x="38" y="12"/>
                      <a:pt x="37" y="12"/>
                      <a:pt x="30" y="16"/>
                    </a:cubicBezTo>
                    <a:cubicBezTo>
                      <a:pt x="30" y="17"/>
                      <a:pt x="30" y="16"/>
                      <a:pt x="29" y="16"/>
                    </a:cubicBezTo>
                    <a:cubicBezTo>
                      <a:pt x="30" y="13"/>
                      <a:pt x="38" y="3"/>
                      <a:pt x="42" y="0"/>
                    </a:cubicBezTo>
                    <a:cubicBezTo>
                      <a:pt x="42" y="2"/>
                      <a:pt x="42" y="2"/>
                      <a:pt x="42" y="3"/>
                    </a:cubicBezTo>
                    <a:cubicBezTo>
                      <a:pt x="40" y="7"/>
                      <a:pt x="41" y="10"/>
                      <a:pt x="44" y="13"/>
                    </a:cubicBezTo>
                    <a:cubicBezTo>
                      <a:pt x="54" y="21"/>
                      <a:pt x="64" y="30"/>
                      <a:pt x="74" y="38"/>
                    </a:cubicBezTo>
                    <a:cubicBezTo>
                      <a:pt x="78" y="42"/>
                      <a:pt x="82" y="46"/>
                      <a:pt x="87" y="50"/>
                    </a:cubicBezTo>
                    <a:cubicBezTo>
                      <a:pt x="85" y="51"/>
                      <a:pt x="84" y="52"/>
                      <a:pt x="83" y="52"/>
                    </a:cubicBezTo>
                    <a:cubicBezTo>
                      <a:pt x="81" y="52"/>
                      <a:pt x="79" y="52"/>
                      <a:pt x="77" y="52"/>
                    </a:cubicBezTo>
                    <a:cubicBezTo>
                      <a:pt x="60" y="52"/>
                      <a:pt x="42" y="52"/>
                      <a:pt x="25" y="51"/>
                    </a:cubicBezTo>
                    <a:cubicBezTo>
                      <a:pt x="23" y="51"/>
                      <a:pt x="22" y="51"/>
                      <a:pt x="19" y="51"/>
                    </a:cubicBezTo>
                    <a:cubicBezTo>
                      <a:pt x="20" y="53"/>
                      <a:pt x="21" y="54"/>
                      <a:pt x="22" y="55"/>
                    </a:cubicBezTo>
                    <a:cubicBezTo>
                      <a:pt x="30" y="62"/>
                      <a:pt x="39" y="69"/>
                      <a:pt x="47" y="77"/>
                    </a:cubicBezTo>
                    <a:cubicBezTo>
                      <a:pt x="51" y="81"/>
                      <a:pt x="55" y="83"/>
                      <a:pt x="61" y="78"/>
                    </a:cubicBezTo>
                    <a:cubicBezTo>
                      <a:pt x="61" y="77"/>
                      <a:pt x="61" y="77"/>
                      <a:pt x="61" y="77"/>
                    </a:cubicBezTo>
                    <a:cubicBezTo>
                      <a:pt x="61" y="80"/>
                      <a:pt x="52" y="92"/>
                      <a:pt x="48" y="95"/>
                    </a:cubicBezTo>
                    <a:cubicBezTo>
                      <a:pt x="48" y="93"/>
                      <a:pt x="48" y="92"/>
                      <a:pt x="49" y="91"/>
                    </a:cubicBezTo>
                    <a:cubicBezTo>
                      <a:pt x="51" y="87"/>
                      <a:pt x="50" y="85"/>
                      <a:pt x="47" y="82"/>
                    </a:cubicBezTo>
                    <a:cubicBezTo>
                      <a:pt x="41" y="77"/>
                      <a:pt x="35" y="72"/>
                      <a:pt x="30" y="67"/>
                    </a:cubicBezTo>
                    <a:cubicBezTo>
                      <a:pt x="25" y="62"/>
                      <a:pt x="20" y="58"/>
                      <a:pt x="15" y="54"/>
                    </a:cubicBezTo>
                    <a:cubicBezTo>
                      <a:pt x="12" y="51"/>
                      <a:pt x="10" y="51"/>
                      <a:pt x="7" y="51"/>
                    </a:cubicBezTo>
                    <a:cubicBezTo>
                      <a:pt x="5" y="52"/>
                      <a:pt x="3" y="52"/>
                      <a:pt x="1" y="52"/>
                    </a:cubicBezTo>
                    <a:cubicBezTo>
                      <a:pt x="0" y="52"/>
                      <a:pt x="0" y="52"/>
                      <a:pt x="0"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1" name="Freeform 50"/>
              <p:cNvSpPr>
                <a:spLocks noEditPoints="1"/>
              </p:cNvSpPr>
              <p:nvPr/>
            </p:nvSpPr>
            <p:spPr bwMode="auto">
              <a:xfrm>
                <a:off x="6423633" y="25797222"/>
                <a:ext cx="424705" cy="487624"/>
              </a:xfrm>
              <a:custGeom>
                <a:avLst/>
                <a:gdLst>
                  <a:gd name="T0" fmla="*/ 36 w 61"/>
                  <a:gd name="T1" fmla="*/ 26 h 70"/>
                  <a:gd name="T2" fmla="*/ 46 w 61"/>
                  <a:gd name="T3" fmla="*/ 29 h 70"/>
                  <a:gd name="T4" fmla="*/ 60 w 61"/>
                  <a:gd name="T5" fmla="*/ 45 h 70"/>
                  <a:gd name="T6" fmla="*/ 55 w 61"/>
                  <a:gd name="T7" fmla="*/ 59 h 70"/>
                  <a:gd name="T8" fmla="*/ 34 w 61"/>
                  <a:gd name="T9" fmla="*/ 69 h 70"/>
                  <a:gd name="T10" fmla="*/ 21 w 61"/>
                  <a:gd name="T11" fmla="*/ 62 h 70"/>
                  <a:gd name="T12" fmla="*/ 21 w 61"/>
                  <a:gd name="T13" fmla="*/ 46 h 70"/>
                  <a:gd name="T14" fmla="*/ 26 w 61"/>
                  <a:gd name="T15" fmla="*/ 39 h 70"/>
                  <a:gd name="T16" fmla="*/ 17 w 61"/>
                  <a:gd name="T17" fmla="*/ 37 h 70"/>
                  <a:gd name="T18" fmla="*/ 11 w 61"/>
                  <a:gd name="T19" fmla="*/ 8 h 70"/>
                  <a:gd name="T20" fmla="*/ 28 w 61"/>
                  <a:gd name="T21" fmla="*/ 0 h 70"/>
                  <a:gd name="T22" fmla="*/ 42 w 61"/>
                  <a:gd name="T23" fmla="*/ 7 h 70"/>
                  <a:gd name="T24" fmla="*/ 40 w 61"/>
                  <a:gd name="T25" fmla="*/ 21 h 70"/>
                  <a:gd name="T26" fmla="*/ 36 w 61"/>
                  <a:gd name="T27" fmla="*/ 26 h 70"/>
                  <a:gd name="T28" fmla="*/ 29 w 61"/>
                  <a:gd name="T29" fmla="*/ 40 h 70"/>
                  <a:gd name="T30" fmla="*/ 28 w 61"/>
                  <a:gd name="T31" fmla="*/ 48 h 70"/>
                  <a:gd name="T32" fmla="*/ 37 w 61"/>
                  <a:gd name="T33" fmla="*/ 63 h 70"/>
                  <a:gd name="T34" fmla="*/ 46 w 61"/>
                  <a:gd name="T35" fmla="*/ 64 h 70"/>
                  <a:gd name="T36" fmla="*/ 50 w 61"/>
                  <a:gd name="T37" fmla="*/ 55 h 70"/>
                  <a:gd name="T38" fmla="*/ 41 w 61"/>
                  <a:gd name="T39" fmla="*/ 43 h 70"/>
                  <a:gd name="T40" fmla="*/ 29 w 61"/>
                  <a:gd name="T41" fmla="*/ 40 h 70"/>
                  <a:gd name="T42" fmla="*/ 33 w 61"/>
                  <a:gd name="T43" fmla="*/ 26 h 70"/>
                  <a:gd name="T44" fmla="*/ 28 w 61"/>
                  <a:gd name="T45" fmla="*/ 7 h 70"/>
                  <a:gd name="T46" fmla="*/ 22 w 61"/>
                  <a:gd name="T47" fmla="*/ 5 h 70"/>
                  <a:gd name="T48" fmla="*/ 14 w 61"/>
                  <a:gd name="T49" fmla="*/ 10 h 70"/>
                  <a:gd name="T50" fmla="*/ 16 w 61"/>
                  <a:gd name="T51" fmla="*/ 19 h 70"/>
                  <a:gd name="T52" fmla="*/ 33 w 61"/>
                  <a:gd name="T53" fmla="*/ 2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1" h="70">
                    <a:moveTo>
                      <a:pt x="36" y="26"/>
                    </a:moveTo>
                    <a:cubicBezTo>
                      <a:pt x="40" y="27"/>
                      <a:pt x="43" y="28"/>
                      <a:pt x="46" y="29"/>
                    </a:cubicBezTo>
                    <a:cubicBezTo>
                      <a:pt x="54" y="31"/>
                      <a:pt x="59" y="37"/>
                      <a:pt x="60" y="45"/>
                    </a:cubicBezTo>
                    <a:cubicBezTo>
                      <a:pt x="61" y="51"/>
                      <a:pt x="59" y="55"/>
                      <a:pt x="55" y="59"/>
                    </a:cubicBezTo>
                    <a:cubicBezTo>
                      <a:pt x="50" y="65"/>
                      <a:pt x="42" y="69"/>
                      <a:pt x="34" y="69"/>
                    </a:cubicBezTo>
                    <a:cubicBezTo>
                      <a:pt x="28" y="70"/>
                      <a:pt x="24" y="67"/>
                      <a:pt x="21" y="62"/>
                    </a:cubicBezTo>
                    <a:cubicBezTo>
                      <a:pt x="17" y="57"/>
                      <a:pt x="17" y="51"/>
                      <a:pt x="21" y="46"/>
                    </a:cubicBezTo>
                    <a:cubicBezTo>
                      <a:pt x="22" y="44"/>
                      <a:pt x="24" y="42"/>
                      <a:pt x="26" y="39"/>
                    </a:cubicBezTo>
                    <a:cubicBezTo>
                      <a:pt x="23" y="39"/>
                      <a:pt x="20" y="38"/>
                      <a:pt x="17" y="37"/>
                    </a:cubicBezTo>
                    <a:cubicBezTo>
                      <a:pt x="3" y="32"/>
                      <a:pt x="0" y="17"/>
                      <a:pt x="11" y="8"/>
                    </a:cubicBezTo>
                    <a:cubicBezTo>
                      <a:pt x="16" y="4"/>
                      <a:pt x="22" y="1"/>
                      <a:pt x="28" y="0"/>
                    </a:cubicBezTo>
                    <a:cubicBezTo>
                      <a:pt x="34" y="0"/>
                      <a:pt x="39" y="2"/>
                      <a:pt x="42" y="7"/>
                    </a:cubicBezTo>
                    <a:cubicBezTo>
                      <a:pt x="45" y="12"/>
                      <a:pt x="43" y="17"/>
                      <a:pt x="40" y="21"/>
                    </a:cubicBezTo>
                    <a:cubicBezTo>
                      <a:pt x="39" y="23"/>
                      <a:pt x="38" y="24"/>
                      <a:pt x="36" y="26"/>
                    </a:cubicBezTo>
                    <a:close/>
                    <a:moveTo>
                      <a:pt x="29" y="40"/>
                    </a:moveTo>
                    <a:cubicBezTo>
                      <a:pt x="29" y="43"/>
                      <a:pt x="28" y="46"/>
                      <a:pt x="28" y="48"/>
                    </a:cubicBezTo>
                    <a:cubicBezTo>
                      <a:pt x="29" y="54"/>
                      <a:pt x="32" y="59"/>
                      <a:pt x="37" y="63"/>
                    </a:cubicBezTo>
                    <a:cubicBezTo>
                      <a:pt x="40" y="65"/>
                      <a:pt x="43" y="66"/>
                      <a:pt x="46" y="64"/>
                    </a:cubicBezTo>
                    <a:cubicBezTo>
                      <a:pt x="50" y="62"/>
                      <a:pt x="51" y="58"/>
                      <a:pt x="50" y="55"/>
                    </a:cubicBezTo>
                    <a:cubicBezTo>
                      <a:pt x="49" y="49"/>
                      <a:pt x="46" y="45"/>
                      <a:pt x="41" y="43"/>
                    </a:cubicBezTo>
                    <a:cubicBezTo>
                      <a:pt x="37" y="41"/>
                      <a:pt x="34" y="41"/>
                      <a:pt x="29" y="40"/>
                    </a:cubicBezTo>
                    <a:close/>
                    <a:moveTo>
                      <a:pt x="33" y="26"/>
                    </a:moveTo>
                    <a:cubicBezTo>
                      <a:pt x="35" y="18"/>
                      <a:pt x="33" y="12"/>
                      <a:pt x="28" y="7"/>
                    </a:cubicBezTo>
                    <a:cubicBezTo>
                      <a:pt x="26" y="5"/>
                      <a:pt x="24" y="5"/>
                      <a:pt x="22" y="5"/>
                    </a:cubicBezTo>
                    <a:cubicBezTo>
                      <a:pt x="18" y="5"/>
                      <a:pt x="16" y="7"/>
                      <a:pt x="14" y="10"/>
                    </a:cubicBezTo>
                    <a:cubicBezTo>
                      <a:pt x="13" y="13"/>
                      <a:pt x="14" y="16"/>
                      <a:pt x="16" y="19"/>
                    </a:cubicBezTo>
                    <a:cubicBezTo>
                      <a:pt x="21" y="24"/>
                      <a:pt x="26" y="25"/>
                      <a:pt x="33" y="26"/>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5" name="Freeform 51"/>
              <p:cNvSpPr/>
              <p:nvPr/>
            </p:nvSpPr>
            <p:spPr bwMode="auto">
              <a:xfrm>
                <a:off x="3442833" y="20803004"/>
                <a:ext cx="574138" cy="558409"/>
              </a:xfrm>
              <a:custGeom>
                <a:avLst/>
                <a:gdLst>
                  <a:gd name="T0" fmla="*/ 44 w 82"/>
                  <a:gd name="T1" fmla="*/ 0 h 80"/>
                  <a:gd name="T2" fmla="*/ 57 w 82"/>
                  <a:gd name="T3" fmla="*/ 19 h 80"/>
                  <a:gd name="T4" fmla="*/ 53 w 82"/>
                  <a:gd name="T5" fmla="*/ 18 h 80"/>
                  <a:gd name="T6" fmla="*/ 38 w 82"/>
                  <a:gd name="T7" fmla="*/ 14 h 80"/>
                  <a:gd name="T8" fmla="*/ 21 w 82"/>
                  <a:gd name="T9" fmla="*/ 35 h 80"/>
                  <a:gd name="T10" fmla="*/ 44 w 82"/>
                  <a:gd name="T11" fmla="*/ 68 h 80"/>
                  <a:gd name="T12" fmla="*/ 67 w 82"/>
                  <a:gd name="T13" fmla="*/ 66 h 80"/>
                  <a:gd name="T14" fmla="*/ 68 w 82"/>
                  <a:gd name="T15" fmla="*/ 56 h 80"/>
                  <a:gd name="T16" fmla="*/ 62 w 82"/>
                  <a:gd name="T17" fmla="*/ 48 h 80"/>
                  <a:gd name="T18" fmla="*/ 53 w 82"/>
                  <a:gd name="T19" fmla="*/ 46 h 80"/>
                  <a:gd name="T20" fmla="*/ 50 w 82"/>
                  <a:gd name="T21" fmla="*/ 47 h 80"/>
                  <a:gd name="T22" fmla="*/ 58 w 82"/>
                  <a:gd name="T23" fmla="*/ 40 h 80"/>
                  <a:gd name="T24" fmla="*/ 67 w 82"/>
                  <a:gd name="T25" fmla="*/ 33 h 80"/>
                  <a:gd name="T26" fmla="*/ 75 w 82"/>
                  <a:gd name="T27" fmla="*/ 27 h 80"/>
                  <a:gd name="T28" fmla="*/ 76 w 82"/>
                  <a:gd name="T29" fmla="*/ 28 h 80"/>
                  <a:gd name="T30" fmla="*/ 75 w 82"/>
                  <a:gd name="T31" fmla="*/ 29 h 80"/>
                  <a:gd name="T32" fmla="*/ 75 w 82"/>
                  <a:gd name="T33" fmla="*/ 40 h 80"/>
                  <a:gd name="T34" fmla="*/ 82 w 82"/>
                  <a:gd name="T35" fmla="*/ 50 h 80"/>
                  <a:gd name="T36" fmla="*/ 82 w 82"/>
                  <a:gd name="T37" fmla="*/ 52 h 80"/>
                  <a:gd name="T38" fmla="*/ 49 w 82"/>
                  <a:gd name="T39" fmla="*/ 78 h 80"/>
                  <a:gd name="T40" fmla="*/ 31 w 82"/>
                  <a:gd name="T41" fmla="*/ 76 h 80"/>
                  <a:gd name="T42" fmla="*/ 24 w 82"/>
                  <a:gd name="T43" fmla="*/ 15 h 80"/>
                  <a:gd name="T44" fmla="*/ 36 w 82"/>
                  <a:gd name="T45" fmla="*/ 10 h 80"/>
                  <a:gd name="T46" fmla="*/ 39 w 82"/>
                  <a:gd name="T47" fmla="*/ 9 h 80"/>
                  <a:gd name="T48" fmla="*/ 44 w 82"/>
                  <a:gd name="T49" fmla="*/ 2 h 80"/>
                  <a:gd name="T50" fmla="*/ 44 w 82"/>
                  <a:gd name="T51" fmla="*/ 1 h 80"/>
                  <a:gd name="T52" fmla="*/ 44 w 82"/>
                  <a:gd name="T5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2" h="80">
                    <a:moveTo>
                      <a:pt x="44" y="0"/>
                    </a:moveTo>
                    <a:cubicBezTo>
                      <a:pt x="47" y="2"/>
                      <a:pt x="56" y="14"/>
                      <a:pt x="57" y="19"/>
                    </a:cubicBezTo>
                    <a:cubicBezTo>
                      <a:pt x="56" y="20"/>
                      <a:pt x="55" y="18"/>
                      <a:pt x="53" y="18"/>
                    </a:cubicBezTo>
                    <a:cubicBezTo>
                      <a:pt x="48" y="15"/>
                      <a:pt x="43" y="14"/>
                      <a:pt x="38" y="14"/>
                    </a:cubicBezTo>
                    <a:cubicBezTo>
                      <a:pt x="26" y="14"/>
                      <a:pt x="18" y="23"/>
                      <a:pt x="21" y="35"/>
                    </a:cubicBezTo>
                    <a:cubicBezTo>
                      <a:pt x="25" y="48"/>
                      <a:pt x="33" y="60"/>
                      <a:pt x="44" y="68"/>
                    </a:cubicBezTo>
                    <a:cubicBezTo>
                      <a:pt x="52" y="74"/>
                      <a:pt x="60" y="73"/>
                      <a:pt x="67" y="66"/>
                    </a:cubicBezTo>
                    <a:cubicBezTo>
                      <a:pt x="70" y="63"/>
                      <a:pt x="71" y="60"/>
                      <a:pt x="68" y="56"/>
                    </a:cubicBezTo>
                    <a:cubicBezTo>
                      <a:pt x="66" y="54"/>
                      <a:pt x="64" y="51"/>
                      <a:pt x="62" y="48"/>
                    </a:cubicBezTo>
                    <a:cubicBezTo>
                      <a:pt x="59" y="44"/>
                      <a:pt x="58" y="44"/>
                      <a:pt x="53" y="46"/>
                    </a:cubicBezTo>
                    <a:cubicBezTo>
                      <a:pt x="52" y="47"/>
                      <a:pt x="51" y="47"/>
                      <a:pt x="50" y="47"/>
                    </a:cubicBezTo>
                    <a:cubicBezTo>
                      <a:pt x="52" y="44"/>
                      <a:pt x="55" y="42"/>
                      <a:pt x="58" y="40"/>
                    </a:cubicBezTo>
                    <a:cubicBezTo>
                      <a:pt x="61" y="38"/>
                      <a:pt x="64" y="35"/>
                      <a:pt x="67" y="33"/>
                    </a:cubicBezTo>
                    <a:cubicBezTo>
                      <a:pt x="70" y="31"/>
                      <a:pt x="72" y="29"/>
                      <a:pt x="75" y="27"/>
                    </a:cubicBezTo>
                    <a:cubicBezTo>
                      <a:pt x="76" y="27"/>
                      <a:pt x="76" y="27"/>
                      <a:pt x="76" y="28"/>
                    </a:cubicBezTo>
                    <a:cubicBezTo>
                      <a:pt x="76" y="28"/>
                      <a:pt x="75" y="29"/>
                      <a:pt x="75" y="29"/>
                    </a:cubicBezTo>
                    <a:cubicBezTo>
                      <a:pt x="72" y="34"/>
                      <a:pt x="71" y="36"/>
                      <a:pt x="75" y="40"/>
                    </a:cubicBezTo>
                    <a:cubicBezTo>
                      <a:pt x="77" y="44"/>
                      <a:pt x="80" y="47"/>
                      <a:pt x="82" y="50"/>
                    </a:cubicBezTo>
                    <a:cubicBezTo>
                      <a:pt x="82" y="51"/>
                      <a:pt x="82" y="51"/>
                      <a:pt x="82" y="52"/>
                    </a:cubicBezTo>
                    <a:cubicBezTo>
                      <a:pt x="74" y="64"/>
                      <a:pt x="64" y="74"/>
                      <a:pt x="49" y="78"/>
                    </a:cubicBezTo>
                    <a:cubicBezTo>
                      <a:pt x="43" y="80"/>
                      <a:pt x="37" y="79"/>
                      <a:pt x="31" y="76"/>
                    </a:cubicBezTo>
                    <a:cubicBezTo>
                      <a:pt x="11" y="66"/>
                      <a:pt x="0" y="35"/>
                      <a:pt x="24" y="15"/>
                    </a:cubicBezTo>
                    <a:cubicBezTo>
                      <a:pt x="27" y="13"/>
                      <a:pt x="32" y="12"/>
                      <a:pt x="36" y="10"/>
                    </a:cubicBezTo>
                    <a:cubicBezTo>
                      <a:pt x="37" y="9"/>
                      <a:pt x="38" y="9"/>
                      <a:pt x="39" y="9"/>
                    </a:cubicBezTo>
                    <a:cubicBezTo>
                      <a:pt x="44" y="7"/>
                      <a:pt x="44" y="7"/>
                      <a:pt x="44" y="2"/>
                    </a:cubicBezTo>
                    <a:cubicBezTo>
                      <a:pt x="44" y="2"/>
                      <a:pt x="44" y="2"/>
                      <a:pt x="44" y="1"/>
                    </a:cubicBezTo>
                    <a:cubicBezTo>
                      <a:pt x="44" y="1"/>
                      <a:pt x="44" y="1"/>
                      <a:pt x="44" y="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6" name="Freeform 52"/>
              <p:cNvSpPr/>
              <p:nvPr/>
            </p:nvSpPr>
            <p:spPr bwMode="auto">
              <a:xfrm>
                <a:off x="5141653" y="20291785"/>
                <a:ext cx="456165" cy="495489"/>
              </a:xfrm>
              <a:custGeom>
                <a:avLst/>
                <a:gdLst>
                  <a:gd name="T0" fmla="*/ 58 w 65"/>
                  <a:gd name="T1" fmla="*/ 69 h 70"/>
                  <a:gd name="T2" fmla="*/ 53 w 65"/>
                  <a:gd name="T3" fmla="*/ 66 h 70"/>
                  <a:gd name="T4" fmla="*/ 25 w 65"/>
                  <a:gd name="T5" fmla="*/ 31 h 70"/>
                  <a:gd name="T6" fmla="*/ 13 w 65"/>
                  <a:gd name="T7" fmla="*/ 17 h 70"/>
                  <a:gd name="T8" fmla="*/ 12 w 65"/>
                  <a:gd name="T9" fmla="*/ 21 h 70"/>
                  <a:gd name="T10" fmla="*/ 12 w 65"/>
                  <a:gd name="T11" fmla="*/ 56 h 70"/>
                  <a:gd name="T12" fmla="*/ 20 w 65"/>
                  <a:gd name="T13" fmla="*/ 66 h 70"/>
                  <a:gd name="T14" fmla="*/ 21 w 65"/>
                  <a:gd name="T15" fmla="*/ 68 h 70"/>
                  <a:gd name="T16" fmla="*/ 0 w 65"/>
                  <a:gd name="T17" fmla="*/ 68 h 70"/>
                  <a:gd name="T18" fmla="*/ 3 w 65"/>
                  <a:gd name="T19" fmla="*/ 66 h 70"/>
                  <a:gd name="T20" fmla="*/ 9 w 65"/>
                  <a:gd name="T21" fmla="*/ 58 h 70"/>
                  <a:gd name="T22" fmla="*/ 9 w 65"/>
                  <a:gd name="T23" fmla="*/ 14 h 70"/>
                  <a:gd name="T24" fmla="*/ 6 w 65"/>
                  <a:gd name="T25" fmla="*/ 8 h 70"/>
                  <a:gd name="T26" fmla="*/ 0 w 65"/>
                  <a:gd name="T27" fmla="*/ 2 h 70"/>
                  <a:gd name="T28" fmla="*/ 10 w 65"/>
                  <a:gd name="T29" fmla="*/ 1 h 70"/>
                  <a:gd name="T30" fmla="*/ 27 w 65"/>
                  <a:gd name="T31" fmla="*/ 9 h 70"/>
                  <a:gd name="T32" fmla="*/ 50 w 65"/>
                  <a:gd name="T33" fmla="*/ 39 h 70"/>
                  <a:gd name="T34" fmla="*/ 54 w 65"/>
                  <a:gd name="T35" fmla="*/ 42 h 70"/>
                  <a:gd name="T36" fmla="*/ 54 w 65"/>
                  <a:gd name="T37" fmla="*/ 38 h 70"/>
                  <a:gd name="T38" fmla="*/ 54 w 65"/>
                  <a:gd name="T39" fmla="*/ 15 h 70"/>
                  <a:gd name="T40" fmla="*/ 46 w 65"/>
                  <a:gd name="T41" fmla="*/ 3 h 70"/>
                  <a:gd name="T42" fmla="*/ 45 w 65"/>
                  <a:gd name="T43" fmla="*/ 3 h 70"/>
                  <a:gd name="T44" fmla="*/ 65 w 65"/>
                  <a:gd name="T45" fmla="*/ 2 h 70"/>
                  <a:gd name="T46" fmla="*/ 63 w 65"/>
                  <a:gd name="T47" fmla="*/ 4 h 70"/>
                  <a:gd name="T48" fmla="*/ 58 w 65"/>
                  <a:gd name="T49" fmla="*/ 12 h 70"/>
                  <a:gd name="T50" fmla="*/ 58 w 65"/>
                  <a:gd name="T51" fmla="*/ 26 h 70"/>
                  <a:gd name="T52" fmla="*/ 58 w 65"/>
                  <a:gd name="T53" fmla="*/ 64 h 70"/>
                  <a:gd name="T54" fmla="*/ 58 w 65"/>
                  <a:gd name="T55"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5" h="70">
                    <a:moveTo>
                      <a:pt x="58" y="69"/>
                    </a:moveTo>
                    <a:cubicBezTo>
                      <a:pt x="54" y="70"/>
                      <a:pt x="54" y="68"/>
                      <a:pt x="53" y="66"/>
                    </a:cubicBezTo>
                    <a:cubicBezTo>
                      <a:pt x="43" y="55"/>
                      <a:pt x="34" y="43"/>
                      <a:pt x="25" y="31"/>
                    </a:cubicBezTo>
                    <a:cubicBezTo>
                      <a:pt x="21" y="27"/>
                      <a:pt x="17" y="22"/>
                      <a:pt x="13" y="17"/>
                    </a:cubicBezTo>
                    <a:cubicBezTo>
                      <a:pt x="13" y="19"/>
                      <a:pt x="12" y="20"/>
                      <a:pt x="12" y="21"/>
                    </a:cubicBezTo>
                    <a:cubicBezTo>
                      <a:pt x="12" y="33"/>
                      <a:pt x="12" y="44"/>
                      <a:pt x="12" y="56"/>
                    </a:cubicBezTo>
                    <a:cubicBezTo>
                      <a:pt x="12" y="63"/>
                      <a:pt x="13" y="64"/>
                      <a:pt x="20" y="66"/>
                    </a:cubicBezTo>
                    <a:cubicBezTo>
                      <a:pt x="20" y="67"/>
                      <a:pt x="21" y="67"/>
                      <a:pt x="21" y="68"/>
                    </a:cubicBezTo>
                    <a:cubicBezTo>
                      <a:pt x="18" y="69"/>
                      <a:pt x="5" y="69"/>
                      <a:pt x="0" y="68"/>
                    </a:cubicBezTo>
                    <a:cubicBezTo>
                      <a:pt x="1" y="67"/>
                      <a:pt x="2" y="66"/>
                      <a:pt x="3" y="66"/>
                    </a:cubicBezTo>
                    <a:cubicBezTo>
                      <a:pt x="7" y="65"/>
                      <a:pt x="9" y="63"/>
                      <a:pt x="9" y="58"/>
                    </a:cubicBezTo>
                    <a:cubicBezTo>
                      <a:pt x="9" y="44"/>
                      <a:pt x="9" y="29"/>
                      <a:pt x="9" y="14"/>
                    </a:cubicBezTo>
                    <a:cubicBezTo>
                      <a:pt x="9" y="11"/>
                      <a:pt x="7" y="9"/>
                      <a:pt x="6" y="8"/>
                    </a:cubicBezTo>
                    <a:cubicBezTo>
                      <a:pt x="4" y="6"/>
                      <a:pt x="2" y="4"/>
                      <a:pt x="0" y="2"/>
                    </a:cubicBezTo>
                    <a:cubicBezTo>
                      <a:pt x="4" y="1"/>
                      <a:pt x="7" y="2"/>
                      <a:pt x="10" y="1"/>
                    </a:cubicBezTo>
                    <a:cubicBezTo>
                      <a:pt x="18" y="0"/>
                      <a:pt x="22" y="3"/>
                      <a:pt x="27" y="9"/>
                    </a:cubicBezTo>
                    <a:cubicBezTo>
                      <a:pt x="34" y="19"/>
                      <a:pt x="42" y="29"/>
                      <a:pt x="50" y="39"/>
                    </a:cubicBezTo>
                    <a:cubicBezTo>
                      <a:pt x="51" y="40"/>
                      <a:pt x="52" y="41"/>
                      <a:pt x="54" y="42"/>
                    </a:cubicBezTo>
                    <a:cubicBezTo>
                      <a:pt x="54" y="41"/>
                      <a:pt x="54" y="39"/>
                      <a:pt x="54" y="38"/>
                    </a:cubicBezTo>
                    <a:cubicBezTo>
                      <a:pt x="54" y="30"/>
                      <a:pt x="54" y="23"/>
                      <a:pt x="54" y="15"/>
                    </a:cubicBezTo>
                    <a:cubicBezTo>
                      <a:pt x="54" y="9"/>
                      <a:pt x="53" y="4"/>
                      <a:pt x="46" y="3"/>
                    </a:cubicBezTo>
                    <a:cubicBezTo>
                      <a:pt x="46" y="3"/>
                      <a:pt x="45" y="3"/>
                      <a:pt x="45" y="3"/>
                    </a:cubicBezTo>
                    <a:cubicBezTo>
                      <a:pt x="48" y="1"/>
                      <a:pt x="61" y="1"/>
                      <a:pt x="65" y="2"/>
                    </a:cubicBezTo>
                    <a:cubicBezTo>
                      <a:pt x="64" y="3"/>
                      <a:pt x="64" y="3"/>
                      <a:pt x="63" y="4"/>
                    </a:cubicBezTo>
                    <a:cubicBezTo>
                      <a:pt x="59" y="5"/>
                      <a:pt x="57" y="8"/>
                      <a:pt x="58" y="12"/>
                    </a:cubicBezTo>
                    <a:cubicBezTo>
                      <a:pt x="58" y="17"/>
                      <a:pt x="58" y="22"/>
                      <a:pt x="58" y="26"/>
                    </a:cubicBezTo>
                    <a:cubicBezTo>
                      <a:pt x="58" y="39"/>
                      <a:pt x="58" y="51"/>
                      <a:pt x="58" y="64"/>
                    </a:cubicBezTo>
                    <a:cubicBezTo>
                      <a:pt x="58" y="66"/>
                      <a:pt x="58" y="67"/>
                      <a:pt x="58" y="69"/>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27" name="Freeform 53"/>
              <p:cNvSpPr>
                <a:spLocks noEditPoints="1"/>
              </p:cNvSpPr>
              <p:nvPr/>
            </p:nvSpPr>
            <p:spPr bwMode="auto">
              <a:xfrm>
                <a:off x="5700062" y="26009575"/>
                <a:ext cx="353921" cy="503354"/>
              </a:xfrm>
              <a:custGeom>
                <a:avLst/>
                <a:gdLst>
                  <a:gd name="T0" fmla="*/ 9 w 50"/>
                  <a:gd name="T1" fmla="*/ 71 h 71"/>
                  <a:gd name="T2" fmla="*/ 31 w 50"/>
                  <a:gd name="T3" fmla="*/ 41 h 71"/>
                  <a:gd name="T4" fmla="*/ 23 w 50"/>
                  <a:gd name="T5" fmla="*/ 44 h 71"/>
                  <a:gd name="T6" fmla="*/ 3 w 50"/>
                  <a:gd name="T7" fmla="*/ 33 h 71"/>
                  <a:gd name="T8" fmla="*/ 3 w 50"/>
                  <a:gd name="T9" fmla="*/ 13 h 71"/>
                  <a:gd name="T10" fmla="*/ 21 w 50"/>
                  <a:gd name="T11" fmla="*/ 1 h 71"/>
                  <a:gd name="T12" fmla="*/ 41 w 50"/>
                  <a:gd name="T13" fmla="*/ 11 h 71"/>
                  <a:gd name="T14" fmla="*/ 34 w 50"/>
                  <a:gd name="T15" fmla="*/ 59 h 71"/>
                  <a:gd name="T16" fmla="*/ 9 w 50"/>
                  <a:gd name="T17" fmla="*/ 71 h 71"/>
                  <a:gd name="T18" fmla="*/ 31 w 50"/>
                  <a:gd name="T19" fmla="*/ 32 h 71"/>
                  <a:gd name="T20" fmla="*/ 32 w 50"/>
                  <a:gd name="T21" fmla="*/ 32 h 71"/>
                  <a:gd name="T22" fmla="*/ 28 w 50"/>
                  <a:gd name="T23" fmla="*/ 12 h 71"/>
                  <a:gd name="T24" fmla="*/ 25 w 50"/>
                  <a:gd name="T25" fmla="*/ 6 h 71"/>
                  <a:gd name="T26" fmla="*/ 19 w 50"/>
                  <a:gd name="T27" fmla="*/ 3 h 71"/>
                  <a:gd name="T28" fmla="*/ 15 w 50"/>
                  <a:gd name="T29" fmla="*/ 8 h 71"/>
                  <a:gd name="T30" fmla="*/ 14 w 50"/>
                  <a:gd name="T31" fmla="*/ 10 h 71"/>
                  <a:gd name="T32" fmla="*/ 18 w 50"/>
                  <a:gd name="T33" fmla="*/ 32 h 71"/>
                  <a:gd name="T34" fmla="*/ 21 w 50"/>
                  <a:gd name="T35" fmla="*/ 37 h 71"/>
                  <a:gd name="T36" fmla="*/ 29 w 50"/>
                  <a:gd name="T37" fmla="*/ 39 h 71"/>
                  <a:gd name="T38" fmla="*/ 31 w 50"/>
                  <a:gd name="T39" fmla="*/ 33 h 71"/>
                  <a:gd name="T40" fmla="*/ 31 w 50"/>
                  <a:gd name="T41" fmla="*/ 3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0" h="71">
                    <a:moveTo>
                      <a:pt x="9" y="71"/>
                    </a:moveTo>
                    <a:cubicBezTo>
                      <a:pt x="22" y="66"/>
                      <a:pt x="29" y="55"/>
                      <a:pt x="31" y="41"/>
                    </a:cubicBezTo>
                    <a:cubicBezTo>
                      <a:pt x="28" y="42"/>
                      <a:pt x="26" y="43"/>
                      <a:pt x="23" y="44"/>
                    </a:cubicBezTo>
                    <a:cubicBezTo>
                      <a:pt x="14" y="46"/>
                      <a:pt x="7" y="42"/>
                      <a:pt x="3" y="33"/>
                    </a:cubicBezTo>
                    <a:cubicBezTo>
                      <a:pt x="0" y="26"/>
                      <a:pt x="1" y="19"/>
                      <a:pt x="3" y="13"/>
                    </a:cubicBezTo>
                    <a:cubicBezTo>
                      <a:pt x="7" y="5"/>
                      <a:pt x="13" y="1"/>
                      <a:pt x="21" y="1"/>
                    </a:cubicBezTo>
                    <a:cubicBezTo>
                      <a:pt x="29" y="0"/>
                      <a:pt x="36" y="3"/>
                      <a:pt x="41" y="11"/>
                    </a:cubicBezTo>
                    <a:cubicBezTo>
                      <a:pt x="50" y="26"/>
                      <a:pt x="47" y="47"/>
                      <a:pt x="34" y="59"/>
                    </a:cubicBezTo>
                    <a:cubicBezTo>
                      <a:pt x="28" y="65"/>
                      <a:pt x="17" y="70"/>
                      <a:pt x="9" y="71"/>
                    </a:cubicBezTo>
                    <a:close/>
                    <a:moveTo>
                      <a:pt x="31" y="32"/>
                    </a:moveTo>
                    <a:cubicBezTo>
                      <a:pt x="31" y="32"/>
                      <a:pt x="31" y="32"/>
                      <a:pt x="32" y="32"/>
                    </a:cubicBezTo>
                    <a:cubicBezTo>
                      <a:pt x="30" y="25"/>
                      <a:pt x="29" y="19"/>
                      <a:pt x="28" y="12"/>
                    </a:cubicBezTo>
                    <a:cubicBezTo>
                      <a:pt x="27" y="10"/>
                      <a:pt x="26" y="8"/>
                      <a:pt x="25" y="6"/>
                    </a:cubicBezTo>
                    <a:cubicBezTo>
                      <a:pt x="24" y="4"/>
                      <a:pt x="22" y="3"/>
                      <a:pt x="19" y="3"/>
                    </a:cubicBezTo>
                    <a:cubicBezTo>
                      <a:pt x="17" y="4"/>
                      <a:pt x="15" y="5"/>
                      <a:pt x="15" y="8"/>
                    </a:cubicBezTo>
                    <a:cubicBezTo>
                      <a:pt x="15" y="9"/>
                      <a:pt x="14" y="10"/>
                      <a:pt x="14" y="10"/>
                    </a:cubicBezTo>
                    <a:cubicBezTo>
                      <a:pt x="15" y="18"/>
                      <a:pt x="16" y="25"/>
                      <a:pt x="18" y="32"/>
                    </a:cubicBezTo>
                    <a:cubicBezTo>
                      <a:pt x="19" y="34"/>
                      <a:pt x="20" y="35"/>
                      <a:pt x="21" y="37"/>
                    </a:cubicBezTo>
                    <a:cubicBezTo>
                      <a:pt x="23" y="39"/>
                      <a:pt x="25" y="39"/>
                      <a:pt x="29" y="39"/>
                    </a:cubicBezTo>
                    <a:cubicBezTo>
                      <a:pt x="32" y="38"/>
                      <a:pt x="31" y="35"/>
                      <a:pt x="31" y="33"/>
                    </a:cubicBezTo>
                    <a:cubicBezTo>
                      <a:pt x="31" y="33"/>
                      <a:pt x="31" y="32"/>
                      <a:pt x="31"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1" name="Freeform 54"/>
              <p:cNvSpPr/>
              <p:nvPr/>
            </p:nvSpPr>
            <p:spPr bwMode="auto">
              <a:xfrm>
                <a:off x="4323703" y="20386164"/>
                <a:ext cx="471894" cy="534814"/>
              </a:xfrm>
              <a:custGeom>
                <a:avLst/>
                <a:gdLst>
                  <a:gd name="T0" fmla="*/ 42 w 68"/>
                  <a:gd name="T1" fmla="*/ 7 h 77"/>
                  <a:gd name="T2" fmla="*/ 62 w 68"/>
                  <a:gd name="T3" fmla="*/ 0 h 77"/>
                  <a:gd name="T4" fmla="*/ 60 w 68"/>
                  <a:gd name="T5" fmla="*/ 3 h 77"/>
                  <a:gd name="T6" fmla="*/ 57 w 68"/>
                  <a:gd name="T7" fmla="*/ 12 h 77"/>
                  <a:gd name="T8" fmla="*/ 65 w 68"/>
                  <a:gd name="T9" fmla="*/ 40 h 77"/>
                  <a:gd name="T10" fmla="*/ 67 w 68"/>
                  <a:gd name="T11" fmla="*/ 55 h 77"/>
                  <a:gd name="T12" fmla="*/ 62 w 68"/>
                  <a:gd name="T13" fmla="*/ 68 h 77"/>
                  <a:gd name="T14" fmla="*/ 34 w 68"/>
                  <a:gd name="T15" fmla="*/ 76 h 77"/>
                  <a:gd name="T16" fmla="*/ 21 w 68"/>
                  <a:gd name="T17" fmla="*/ 66 h 77"/>
                  <a:gd name="T18" fmla="*/ 19 w 68"/>
                  <a:gd name="T19" fmla="*/ 60 h 77"/>
                  <a:gd name="T20" fmla="*/ 10 w 68"/>
                  <a:gd name="T21" fmla="*/ 27 h 77"/>
                  <a:gd name="T22" fmla="*/ 9 w 68"/>
                  <a:gd name="T23" fmla="*/ 25 h 77"/>
                  <a:gd name="T24" fmla="*/ 2 w 68"/>
                  <a:gd name="T25" fmla="*/ 20 h 77"/>
                  <a:gd name="T26" fmla="*/ 0 w 68"/>
                  <a:gd name="T27" fmla="*/ 19 h 77"/>
                  <a:gd name="T28" fmla="*/ 27 w 68"/>
                  <a:gd name="T29" fmla="*/ 10 h 77"/>
                  <a:gd name="T30" fmla="*/ 30 w 68"/>
                  <a:gd name="T31" fmla="*/ 10 h 77"/>
                  <a:gd name="T32" fmla="*/ 30 w 68"/>
                  <a:gd name="T33" fmla="*/ 11 h 77"/>
                  <a:gd name="T34" fmla="*/ 27 w 68"/>
                  <a:gd name="T35" fmla="*/ 12 h 77"/>
                  <a:gd name="T36" fmla="*/ 24 w 68"/>
                  <a:gd name="T37" fmla="*/ 20 h 77"/>
                  <a:gd name="T38" fmla="*/ 34 w 68"/>
                  <a:gd name="T39" fmla="*/ 59 h 77"/>
                  <a:gd name="T40" fmla="*/ 35 w 68"/>
                  <a:gd name="T41" fmla="*/ 61 h 77"/>
                  <a:gd name="T42" fmla="*/ 50 w 68"/>
                  <a:gd name="T43" fmla="*/ 70 h 77"/>
                  <a:gd name="T44" fmla="*/ 64 w 68"/>
                  <a:gd name="T45" fmla="*/ 55 h 77"/>
                  <a:gd name="T46" fmla="*/ 63 w 68"/>
                  <a:gd name="T47" fmla="*/ 45 h 77"/>
                  <a:gd name="T48" fmla="*/ 54 w 68"/>
                  <a:gd name="T49" fmla="*/ 15 h 77"/>
                  <a:gd name="T50" fmla="*/ 44 w 68"/>
                  <a:gd name="T51" fmla="*/ 7 h 77"/>
                  <a:gd name="T52" fmla="*/ 42 w 68"/>
                  <a:gd name="T53" fmla="*/ 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8" h="77">
                    <a:moveTo>
                      <a:pt x="42" y="7"/>
                    </a:moveTo>
                    <a:cubicBezTo>
                      <a:pt x="45" y="4"/>
                      <a:pt x="57" y="1"/>
                      <a:pt x="62" y="0"/>
                    </a:cubicBezTo>
                    <a:cubicBezTo>
                      <a:pt x="61" y="1"/>
                      <a:pt x="61" y="2"/>
                      <a:pt x="60" y="3"/>
                    </a:cubicBezTo>
                    <a:cubicBezTo>
                      <a:pt x="57" y="5"/>
                      <a:pt x="56" y="8"/>
                      <a:pt x="57" y="12"/>
                    </a:cubicBezTo>
                    <a:cubicBezTo>
                      <a:pt x="60" y="21"/>
                      <a:pt x="63" y="31"/>
                      <a:pt x="65" y="40"/>
                    </a:cubicBezTo>
                    <a:cubicBezTo>
                      <a:pt x="66" y="45"/>
                      <a:pt x="67" y="50"/>
                      <a:pt x="67" y="55"/>
                    </a:cubicBezTo>
                    <a:cubicBezTo>
                      <a:pt x="68" y="61"/>
                      <a:pt x="66" y="65"/>
                      <a:pt x="62" y="68"/>
                    </a:cubicBezTo>
                    <a:cubicBezTo>
                      <a:pt x="54" y="74"/>
                      <a:pt x="44" y="77"/>
                      <a:pt x="34" y="76"/>
                    </a:cubicBezTo>
                    <a:cubicBezTo>
                      <a:pt x="28" y="75"/>
                      <a:pt x="24" y="72"/>
                      <a:pt x="21" y="66"/>
                    </a:cubicBezTo>
                    <a:cubicBezTo>
                      <a:pt x="20" y="64"/>
                      <a:pt x="19" y="62"/>
                      <a:pt x="19" y="60"/>
                    </a:cubicBezTo>
                    <a:cubicBezTo>
                      <a:pt x="16" y="49"/>
                      <a:pt x="13" y="38"/>
                      <a:pt x="10" y="27"/>
                    </a:cubicBezTo>
                    <a:cubicBezTo>
                      <a:pt x="10" y="27"/>
                      <a:pt x="9" y="26"/>
                      <a:pt x="9" y="25"/>
                    </a:cubicBezTo>
                    <a:cubicBezTo>
                      <a:pt x="8" y="22"/>
                      <a:pt x="6" y="20"/>
                      <a:pt x="2" y="20"/>
                    </a:cubicBezTo>
                    <a:cubicBezTo>
                      <a:pt x="1" y="20"/>
                      <a:pt x="1" y="20"/>
                      <a:pt x="0" y="19"/>
                    </a:cubicBezTo>
                    <a:cubicBezTo>
                      <a:pt x="8" y="15"/>
                      <a:pt x="18" y="13"/>
                      <a:pt x="27" y="10"/>
                    </a:cubicBezTo>
                    <a:cubicBezTo>
                      <a:pt x="28" y="10"/>
                      <a:pt x="29" y="10"/>
                      <a:pt x="30" y="10"/>
                    </a:cubicBezTo>
                    <a:cubicBezTo>
                      <a:pt x="30" y="10"/>
                      <a:pt x="30" y="10"/>
                      <a:pt x="30" y="11"/>
                    </a:cubicBezTo>
                    <a:cubicBezTo>
                      <a:pt x="29" y="11"/>
                      <a:pt x="28" y="12"/>
                      <a:pt x="27" y="12"/>
                    </a:cubicBezTo>
                    <a:cubicBezTo>
                      <a:pt x="24" y="14"/>
                      <a:pt x="23" y="16"/>
                      <a:pt x="24" y="20"/>
                    </a:cubicBezTo>
                    <a:cubicBezTo>
                      <a:pt x="27" y="33"/>
                      <a:pt x="31" y="46"/>
                      <a:pt x="34" y="59"/>
                    </a:cubicBezTo>
                    <a:cubicBezTo>
                      <a:pt x="35" y="60"/>
                      <a:pt x="35" y="60"/>
                      <a:pt x="35" y="61"/>
                    </a:cubicBezTo>
                    <a:cubicBezTo>
                      <a:pt x="38" y="68"/>
                      <a:pt x="43" y="71"/>
                      <a:pt x="50" y="70"/>
                    </a:cubicBezTo>
                    <a:cubicBezTo>
                      <a:pt x="59" y="68"/>
                      <a:pt x="64" y="63"/>
                      <a:pt x="64" y="55"/>
                    </a:cubicBezTo>
                    <a:cubicBezTo>
                      <a:pt x="64" y="51"/>
                      <a:pt x="63" y="48"/>
                      <a:pt x="63" y="45"/>
                    </a:cubicBezTo>
                    <a:cubicBezTo>
                      <a:pt x="60" y="35"/>
                      <a:pt x="57" y="25"/>
                      <a:pt x="54" y="15"/>
                    </a:cubicBezTo>
                    <a:cubicBezTo>
                      <a:pt x="52" y="8"/>
                      <a:pt x="51" y="7"/>
                      <a:pt x="44" y="7"/>
                    </a:cubicBezTo>
                    <a:cubicBezTo>
                      <a:pt x="43" y="7"/>
                      <a:pt x="43" y="7"/>
                      <a:pt x="42" y="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2" name="Freeform 55"/>
              <p:cNvSpPr/>
              <p:nvPr/>
            </p:nvSpPr>
            <p:spPr bwMode="auto">
              <a:xfrm>
                <a:off x="7894371" y="22195094"/>
                <a:ext cx="550543" cy="440435"/>
              </a:xfrm>
              <a:custGeom>
                <a:avLst/>
                <a:gdLst>
                  <a:gd name="T0" fmla="*/ 0 w 79"/>
                  <a:gd name="T1" fmla="*/ 22 h 63"/>
                  <a:gd name="T2" fmla="*/ 20 w 79"/>
                  <a:gd name="T3" fmla="*/ 13 h 63"/>
                  <a:gd name="T4" fmla="*/ 20 w 79"/>
                  <a:gd name="T5" fmla="*/ 17 h 63"/>
                  <a:gd name="T6" fmla="*/ 12 w 79"/>
                  <a:gd name="T7" fmla="*/ 26 h 63"/>
                  <a:gd name="T8" fmla="*/ 13 w 79"/>
                  <a:gd name="T9" fmla="*/ 46 h 63"/>
                  <a:gd name="T10" fmla="*/ 24 w 79"/>
                  <a:gd name="T11" fmla="*/ 50 h 63"/>
                  <a:gd name="T12" fmla="*/ 32 w 79"/>
                  <a:gd name="T13" fmla="*/ 42 h 63"/>
                  <a:gd name="T14" fmla="*/ 32 w 79"/>
                  <a:gd name="T15" fmla="*/ 35 h 63"/>
                  <a:gd name="T16" fmla="*/ 35 w 79"/>
                  <a:gd name="T17" fmla="*/ 14 h 63"/>
                  <a:gd name="T18" fmla="*/ 51 w 79"/>
                  <a:gd name="T19" fmla="*/ 1 h 63"/>
                  <a:gd name="T20" fmla="*/ 66 w 79"/>
                  <a:gd name="T21" fmla="*/ 7 h 63"/>
                  <a:gd name="T22" fmla="*/ 73 w 79"/>
                  <a:gd name="T23" fmla="*/ 24 h 63"/>
                  <a:gd name="T24" fmla="*/ 73 w 79"/>
                  <a:gd name="T25" fmla="*/ 28 h 63"/>
                  <a:gd name="T26" fmla="*/ 76 w 79"/>
                  <a:gd name="T27" fmla="*/ 32 h 63"/>
                  <a:gd name="T28" fmla="*/ 79 w 79"/>
                  <a:gd name="T29" fmla="*/ 34 h 63"/>
                  <a:gd name="T30" fmla="*/ 59 w 79"/>
                  <a:gd name="T31" fmla="*/ 42 h 63"/>
                  <a:gd name="T32" fmla="*/ 62 w 79"/>
                  <a:gd name="T33" fmla="*/ 38 h 63"/>
                  <a:gd name="T34" fmla="*/ 69 w 79"/>
                  <a:gd name="T35" fmla="*/ 26 h 63"/>
                  <a:gd name="T36" fmla="*/ 65 w 79"/>
                  <a:gd name="T37" fmla="*/ 12 h 63"/>
                  <a:gd name="T38" fmla="*/ 50 w 79"/>
                  <a:gd name="T39" fmla="*/ 14 h 63"/>
                  <a:gd name="T40" fmla="*/ 49 w 79"/>
                  <a:gd name="T41" fmla="*/ 21 h 63"/>
                  <a:gd name="T42" fmla="*/ 48 w 79"/>
                  <a:gd name="T43" fmla="*/ 39 h 63"/>
                  <a:gd name="T44" fmla="*/ 45 w 79"/>
                  <a:gd name="T45" fmla="*/ 50 h 63"/>
                  <a:gd name="T46" fmla="*/ 15 w 79"/>
                  <a:gd name="T47" fmla="*/ 53 h 63"/>
                  <a:gd name="T48" fmla="*/ 7 w 79"/>
                  <a:gd name="T49" fmla="*/ 34 h 63"/>
                  <a:gd name="T50" fmla="*/ 0 w 79"/>
                  <a:gd name="T51" fmla="*/ 2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9" h="63">
                    <a:moveTo>
                      <a:pt x="0" y="22"/>
                    </a:moveTo>
                    <a:cubicBezTo>
                      <a:pt x="7" y="19"/>
                      <a:pt x="14" y="16"/>
                      <a:pt x="20" y="13"/>
                    </a:cubicBezTo>
                    <a:cubicBezTo>
                      <a:pt x="22" y="15"/>
                      <a:pt x="21" y="16"/>
                      <a:pt x="20" y="17"/>
                    </a:cubicBezTo>
                    <a:cubicBezTo>
                      <a:pt x="17" y="20"/>
                      <a:pt x="14" y="23"/>
                      <a:pt x="12" y="26"/>
                    </a:cubicBezTo>
                    <a:cubicBezTo>
                      <a:pt x="8" y="33"/>
                      <a:pt x="9" y="39"/>
                      <a:pt x="13" y="46"/>
                    </a:cubicBezTo>
                    <a:cubicBezTo>
                      <a:pt x="16" y="50"/>
                      <a:pt x="19" y="51"/>
                      <a:pt x="24" y="50"/>
                    </a:cubicBezTo>
                    <a:cubicBezTo>
                      <a:pt x="28" y="49"/>
                      <a:pt x="31" y="46"/>
                      <a:pt x="32" y="42"/>
                    </a:cubicBezTo>
                    <a:cubicBezTo>
                      <a:pt x="32" y="40"/>
                      <a:pt x="32" y="37"/>
                      <a:pt x="32" y="35"/>
                    </a:cubicBezTo>
                    <a:cubicBezTo>
                      <a:pt x="33" y="28"/>
                      <a:pt x="33" y="21"/>
                      <a:pt x="35" y="14"/>
                    </a:cubicBezTo>
                    <a:cubicBezTo>
                      <a:pt x="37" y="6"/>
                      <a:pt x="43" y="2"/>
                      <a:pt x="51" y="1"/>
                    </a:cubicBezTo>
                    <a:cubicBezTo>
                      <a:pt x="57" y="0"/>
                      <a:pt x="62" y="3"/>
                      <a:pt x="66" y="7"/>
                    </a:cubicBezTo>
                    <a:cubicBezTo>
                      <a:pt x="70" y="12"/>
                      <a:pt x="72" y="18"/>
                      <a:pt x="73" y="24"/>
                    </a:cubicBezTo>
                    <a:cubicBezTo>
                      <a:pt x="73" y="26"/>
                      <a:pt x="73" y="27"/>
                      <a:pt x="73" y="28"/>
                    </a:cubicBezTo>
                    <a:cubicBezTo>
                      <a:pt x="73" y="30"/>
                      <a:pt x="74" y="32"/>
                      <a:pt x="76" y="32"/>
                    </a:cubicBezTo>
                    <a:cubicBezTo>
                      <a:pt x="77" y="32"/>
                      <a:pt x="78" y="33"/>
                      <a:pt x="79" y="34"/>
                    </a:cubicBezTo>
                    <a:cubicBezTo>
                      <a:pt x="75" y="37"/>
                      <a:pt x="63" y="42"/>
                      <a:pt x="59" y="42"/>
                    </a:cubicBezTo>
                    <a:cubicBezTo>
                      <a:pt x="60" y="40"/>
                      <a:pt x="61" y="39"/>
                      <a:pt x="62" y="38"/>
                    </a:cubicBezTo>
                    <a:cubicBezTo>
                      <a:pt x="65" y="34"/>
                      <a:pt x="68" y="31"/>
                      <a:pt x="69" y="26"/>
                    </a:cubicBezTo>
                    <a:cubicBezTo>
                      <a:pt x="70" y="21"/>
                      <a:pt x="69" y="16"/>
                      <a:pt x="65" y="12"/>
                    </a:cubicBezTo>
                    <a:cubicBezTo>
                      <a:pt x="61" y="7"/>
                      <a:pt x="53" y="8"/>
                      <a:pt x="50" y="14"/>
                    </a:cubicBezTo>
                    <a:cubicBezTo>
                      <a:pt x="49" y="16"/>
                      <a:pt x="49" y="19"/>
                      <a:pt x="49" y="21"/>
                    </a:cubicBezTo>
                    <a:cubicBezTo>
                      <a:pt x="48" y="27"/>
                      <a:pt x="49" y="33"/>
                      <a:pt x="48" y="39"/>
                    </a:cubicBezTo>
                    <a:cubicBezTo>
                      <a:pt x="47" y="42"/>
                      <a:pt x="47" y="46"/>
                      <a:pt x="45" y="50"/>
                    </a:cubicBezTo>
                    <a:cubicBezTo>
                      <a:pt x="39" y="60"/>
                      <a:pt x="24" y="63"/>
                      <a:pt x="15" y="53"/>
                    </a:cubicBezTo>
                    <a:cubicBezTo>
                      <a:pt x="11" y="47"/>
                      <a:pt x="8" y="41"/>
                      <a:pt x="7" y="34"/>
                    </a:cubicBezTo>
                    <a:cubicBezTo>
                      <a:pt x="5" y="27"/>
                      <a:pt x="5" y="27"/>
                      <a:pt x="0" y="2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3" name="Freeform 56"/>
              <p:cNvSpPr/>
              <p:nvPr/>
            </p:nvSpPr>
            <p:spPr bwMode="auto">
              <a:xfrm>
                <a:off x="7902235" y="24263565"/>
                <a:ext cx="542679" cy="503354"/>
              </a:xfrm>
              <a:custGeom>
                <a:avLst/>
                <a:gdLst>
                  <a:gd name="T0" fmla="*/ 64 w 77"/>
                  <a:gd name="T1" fmla="*/ 40 h 72"/>
                  <a:gd name="T2" fmla="*/ 65 w 77"/>
                  <a:gd name="T3" fmla="*/ 37 h 72"/>
                  <a:gd name="T4" fmla="*/ 59 w 77"/>
                  <a:gd name="T5" fmla="*/ 30 h 72"/>
                  <a:gd name="T6" fmla="*/ 45 w 77"/>
                  <a:gd name="T7" fmla="*/ 32 h 72"/>
                  <a:gd name="T8" fmla="*/ 37 w 77"/>
                  <a:gd name="T9" fmla="*/ 32 h 72"/>
                  <a:gd name="T10" fmla="*/ 33 w 77"/>
                  <a:gd name="T11" fmla="*/ 33 h 72"/>
                  <a:gd name="T12" fmla="*/ 39 w 77"/>
                  <a:gd name="T13" fmla="*/ 41 h 72"/>
                  <a:gd name="T14" fmla="*/ 47 w 77"/>
                  <a:gd name="T15" fmla="*/ 52 h 72"/>
                  <a:gd name="T16" fmla="*/ 50 w 77"/>
                  <a:gd name="T17" fmla="*/ 56 h 72"/>
                  <a:gd name="T18" fmla="*/ 57 w 77"/>
                  <a:gd name="T19" fmla="*/ 55 h 72"/>
                  <a:gd name="T20" fmla="*/ 60 w 77"/>
                  <a:gd name="T21" fmla="*/ 51 h 72"/>
                  <a:gd name="T22" fmla="*/ 53 w 77"/>
                  <a:gd name="T23" fmla="*/ 72 h 72"/>
                  <a:gd name="T24" fmla="*/ 52 w 77"/>
                  <a:gd name="T25" fmla="*/ 71 h 72"/>
                  <a:gd name="T26" fmla="*/ 48 w 77"/>
                  <a:gd name="T27" fmla="*/ 60 h 72"/>
                  <a:gd name="T28" fmla="*/ 31 w 77"/>
                  <a:gd name="T29" fmla="*/ 37 h 72"/>
                  <a:gd name="T30" fmla="*/ 26 w 77"/>
                  <a:gd name="T31" fmla="*/ 33 h 72"/>
                  <a:gd name="T32" fmla="*/ 13 w 77"/>
                  <a:gd name="T33" fmla="*/ 27 h 72"/>
                  <a:gd name="T34" fmla="*/ 2 w 77"/>
                  <a:gd name="T35" fmla="*/ 31 h 72"/>
                  <a:gd name="T36" fmla="*/ 1 w 77"/>
                  <a:gd name="T37" fmla="*/ 32 h 72"/>
                  <a:gd name="T38" fmla="*/ 0 w 77"/>
                  <a:gd name="T39" fmla="*/ 30 h 72"/>
                  <a:gd name="T40" fmla="*/ 12 w 77"/>
                  <a:gd name="T41" fmla="*/ 1 h 72"/>
                  <a:gd name="T42" fmla="*/ 13 w 77"/>
                  <a:gd name="T43" fmla="*/ 0 h 72"/>
                  <a:gd name="T44" fmla="*/ 13 w 77"/>
                  <a:gd name="T45" fmla="*/ 3 h 72"/>
                  <a:gd name="T46" fmla="*/ 18 w 77"/>
                  <a:gd name="T47" fmla="*/ 12 h 72"/>
                  <a:gd name="T48" fmla="*/ 30 w 77"/>
                  <a:gd name="T49" fmla="*/ 17 h 72"/>
                  <a:gd name="T50" fmla="*/ 34 w 77"/>
                  <a:gd name="T51" fmla="*/ 18 h 72"/>
                  <a:gd name="T52" fmla="*/ 67 w 77"/>
                  <a:gd name="T53" fmla="*/ 14 h 72"/>
                  <a:gd name="T54" fmla="*/ 76 w 77"/>
                  <a:gd name="T55" fmla="*/ 8 h 72"/>
                  <a:gd name="T56" fmla="*/ 77 w 77"/>
                  <a:gd name="T57" fmla="*/ 10 h 72"/>
                  <a:gd name="T58" fmla="*/ 66 w 77"/>
                  <a:gd name="T59" fmla="*/ 39 h 72"/>
                  <a:gd name="T60" fmla="*/ 64 w 77"/>
                  <a:gd name="T61" fmla="*/ 4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7" h="72">
                    <a:moveTo>
                      <a:pt x="64" y="40"/>
                    </a:moveTo>
                    <a:cubicBezTo>
                      <a:pt x="65" y="39"/>
                      <a:pt x="65" y="38"/>
                      <a:pt x="65" y="37"/>
                    </a:cubicBezTo>
                    <a:cubicBezTo>
                      <a:pt x="67" y="31"/>
                      <a:pt x="66" y="30"/>
                      <a:pt x="59" y="30"/>
                    </a:cubicBezTo>
                    <a:cubicBezTo>
                      <a:pt x="54" y="31"/>
                      <a:pt x="50" y="31"/>
                      <a:pt x="45" y="32"/>
                    </a:cubicBezTo>
                    <a:cubicBezTo>
                      <a:pt x="42" y="32"/>
                      <a:pt x="40" y="32"/>
                      <a:pt x="37" y="32"/>
                    </a:cubicBezTo>
                    <a:cubicBezTo>
                      <a:pt x="36" y="33"/>
                      <a:pt x="35" y="33"/>
                      <a:pt x="33" y="33"/>
                    </a:cubicBezTo>
                    <a:cubicBezTo>
                      <a:pt x="35" y="36"/>
                      <a:pt x="37" y="39"/>
                      <a:pt x="39" y="41"/>
                    </a:cubicBezTo>
                    <a:cubicBezTo>
                      <a:pt x="41" y="45"/>
                      <a:pt x="44" y="48"/>
                      <a:pt x="47" y="52"/>
                    </a:cubicBezTo>
                    <a:cubicBezTo>
                      <a:pt x="48" y="53"/>
                      <a:pt x="49" y="55"/>
                      <a:pt x="50" y="56"/>
                    </a:cubicBezTo>
                    <a:cubicBezTo>
                      <a:pt x="53" y="58"/>
                      <a:pt x="55" y="58"/>
                      <a:pt x="57" y="55"/>
                    </a:cubicBezTo>
                    <a:cubicBezTo>
                      <a:pt x="58" y="54"/>
                      <a:pt x="59" y="53"/>
                      <a:pt x="60" y="51"/>
                    </a:cubicBezTo>
                    <a:cubicBezTo>
                      <a:pt x="60" y="55"/>
                      <a:pt x="56" y="68"/>
                      <a:pt x="53" y="72"/>
                    </a:cubicBezTo>
                    <a:cubicBezTo>
                      <a:pt x="53" y="71"/>
                      <a:pt x="52" y="71"/>
                      <a:pt x="52" y="71"/>
                    </a:cubicBezTo>
                    <a:cubicBezTo>
                      <a:pt x="52" y="67"/>
                      <a:pt x="50" y="64"/>
                      <a:pt x="48" y="60"/>
                    </a:cubicBezTo>
                    <a:cubicBezTo>
                      <a:pt x="42" y="53"/>
                      <a:pt x="37" y="45"/>
                      <a:pt x="31" y="37"/>
                    </a:cubicBezTo>
                    <a:cubicBezTo>
                      <a:pt x="30" y="35"/>
                      <a:pt x="29" y="34"/>
                      <a:pt x="26" y="33"/>
                    </a:cubicBezTo>
                    <a:cubicBezTo>
                      <a:pt x="22" y="31"/>
                      <a:pt x="17" y="29"/>
                      <a:pt x="13" y="27"/>
                    </a:cubicBezTo>
                    <a:cubicBezTo>
                      <a:pt x="7" y="25"/>
                      <a:pt x="6" y="25"/>
                      <a:pt x="2" y="31"/>
                    </a:cubicBezTo>
                    <a:cubicBezTo>
                      <a:pt x="2" y="31"/>
                      <a:pt x="1" y="31"/>
                      <a:pt x="1" y="32"/>
                    </a:cubicBezTo>
                    <a:cubicBezTo>
                      <a:pt x="1" y="31"/>
                      <a:pt x="0" y="31"/>
                      <a:pt x="0" y="30"/>
                    </a:cubicBezTo>
                    <a:cubicBezTo>
                      <a:pt x="4" y="20"/>
                      <a:pt x="8" y="11"/>
                      <a:pt x="12" y="1"/>
                    </a:cubicBezTo>
                    <a:cubicBezTo>
                      <a:pt x="12" y="1"/>
                      <a:pt x="12" y="0"/>
                      <a:pt x="13" y="0"/>
                    </a:cubicBezTo>
                    <a:cubicBezTo>
                      <a:pt x="13" y="1"/>
                      <a:pt x="13" y="2"/>
                      <a:pt x="13" y="3"/>
                    </a:cubicBezTo>
                    <a:cubicBezTo>
                      <a:pt x="12" y="8"/>
                      <a:pt x="13" y="10"/>
                      <a:pt x="18" y="12"/>
                    </a:cubicBezTo>
                    <a:cubicBezTo>
                      <a:pt x="22" y="14"/>
                      <a:pt x="26" y="16"/>
                      <a:pt x="30" y="17"/>
                    </a:cubicBezTo>
                    <a:cubicBezTo>
                      <a:pt x="31" y="18"/>
                      <a:pt x="33" y="18"/>
                      <a:pt x="34" y="18"/>
                    </a:cubicBezTo>
                    <a:cubicBezTo>
                      <a:pt x="45" y="17"/>
                      <a:pt x="56" y="15"/>
                      <a:pt x="67" y="14"/>
                    </a:cubicBezTo>
                    <a:cubicBezTo>
                      <a:pt x="70" y="13"/>
                      <a:pt x="74" y="12"/>
                      <a:pt x="76" y="8"/>
                    </a:cubicBezTo>
                    <a:cubicBezTo>
                      <a:pt x="77" y="9"/>
                      <a:pt x="77" y="10"/>
                      <a:pt x="77" y="10"/>
                    </a:cubicBezTo>
                    <a:cubicBezTo>
                      <a:pt x="74" y="20"/>
                      <a:pt x="70" y="29"/>
                      <a:pt x="66" y="39"/>
                    </a:cubicBezTo>
                    <a:cubicBezTo>
                      <a:pt x="66" y="39"/>
                      <a:pt x="66" y="39"/>
                      <a:pt x="64" y="4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4" name="Freeform 57"/>
              <p:cNvSpPr/>
              <p:nvPr/>
            </p:nvSpPr>
            <p:spPr bwMode="auto">
              <a:xfrm>
                <a:off x="8098858" y="23484939"/>
                <a:ext cx="479759" cy="424705"/>
              </a:xfrm>
              <a:custGeom>
                <a:avLst/>
                <a:gdLst>
                  <a:gd name="T0" fmla="*/ 5 w 68"/>
                  <a:gd name="T1" fmla="*/ 10 h 61"/>
                  <a:gd name="T2" fmla="*/ 5 w 68"/>
                  <a:gd name="T3" fmla="*/ 13 h 61"/>
                  <a:gd name="T4" fmla="*/ 12 w 68"/>
                  <a:gd name="T5" fmla="*/ 20 h 61"/>
                  <a:gd name="T6" fmla="*/ 37 w 68"/>
                  <a:gd name="T7" fmla="*/ 22 h 61"/>
                  <a:gd name="T8" fmla="*/ 61 w 68"/>
                  <a:gd name="T9" fmla="*/ 23 h 61"/>
                  <a:gd name="T10" fmla="*/ 64 w 68"/>
                  <a:gd name="T11" fmla="*/ 23 h 61"/>
                  <a:gd name="T12" fmla="*/ 63 w 68"/>
                  <a:gd name="T13" fmla="*/ 14 h 61"/>
                  <a:gd name="T14" fmla="*/ 58 w 68"/>
                  <a:gd name="T15" fmla="*/ 6 h 61"/>
                  <a:gd name="T16" fmla="*/ 50 w 68"/>
                  <a:gd name="T17" fmla="*/ 1 h 61"/>
                  <a:gd name="T18" fmla="*/ 68 w 68"/>
                  <a:gd name="T19" fmla="*/ 2 h 61"/>
                  <a:gd name="T20" fmla="*/ 64 w 68"/>
                  <a:gd name="T21" fmla="*/ 61 h 61"/>
                  <a:gd name="T22" fmla="*/ 46 w 68"/>
                  <a:gd name="T23" fmla="*/ 60 h 61"/>
                  <a:gd name="T24" fmla="*/ 47 w 68"/>
                  <a:gd name="T25" fmla="*/ 57 h 61"/>
                  <a:gd name="T26" fmla="*/ 49 w 68"/>
                  <a:gd name="T27" fmla="*/ 57 h 61"/>
                  <a:gd name="T28" fmla="*/ 63 w 68"/>
                  <a:gd name="T29" fmla="*/ 40 h 61"/>
                  <a:gd name="T30" fmla="*/ 60 w 68"/>
                  <a:gd name="T31" fmla="*/ 39 h 61"/>
                  <a:gd name="T32" fmla="*/ 17 w 68"/>
                  <a:gd name="T33" fmla="*/ 36 h 61"/>
                  <a:gd name="T34" fmla="*/ 12 w 68"/>
                  <a:gd name="T35" fmla="*/ 35 h 61"/>
                  <a:gd name="T36" fmla="*/ 3 w 68"/>
                  <a:gd name="T37" fmla="*/ 41 h 61"/>
                  <a:gd name="T38" fmla="*/ 2 w 68"/>
                  <a:gd name="T39" fmla="*/ 45 h 61"/>
                  <a:gd name="T40" fmla="*/ 2 w 68"/>
                  <a:gd name="T41" fmla="*/ 36 h 61"/>
                  <a:gd name="T42" fmla="*/ 2 w 68"/>
                  <a:gd name="T43" fmla="*/ 27 h 61"/>
                  <a:gd name="T44" fmla="*/ 3 w 68"/>
                  <a:gd name="T45" fmla="*/ 18 h 61"/>
                  <a:gd name="T46" fmla="*/ 4 w 68"/>
                  <a:gd name="T47" fmla="*/ 9 h 61"/>
                  <a:gd name="T48" fmla="*/ 5 w 68"/>
                  <a:gd name="T49" fmla="*/ 1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8" h="61">
                    <a:moveTo>
                      <a:pt x="5" y="10"/>
                    </a:moveTo>
                    <a:cubicBezTo>
                      <a:pt x="5" y="11"/>
                      <a:pt x="5" y="12"/>
                      <a:pt x="5" y="13"/>
                    </a:cubicBezTo>
                    <a:cubicBezTo>
                      <a:pt x="6" y="17"/>
                      <a:pt x="8" y="19"/>
                      <a:pt x="12" y="20"/>
                    </a:cubicBezTo>
                    <a:cubicBezTo>
                      <a:pt x="20" y="20"/>
                      <a:pt x="29" y="21"/>
                      <a:pt x="37" y="22"/>
                    </a:cubicBezTo>
                    <a:cubicBezTo>
                      <a:pt x="45" y="22"/>
                      <a:pt x="53" y="23"/>
                      <a:pt x="61" y="23"/>
                    </a:cubicBezTo>
                    <a:cubicBezTo>
                      <a:pt x="62" y="23"/>
                      <a:pt x="63" y="23"/>
                      <a:pt x="64" y="23"/>
                    </a:cubicBezTo>
                    <a:cubicBezTo>
                      <a:pt x="65" y="20"/>
                      <a:pt x="64" y="17"/>
                      <a:pt x="63" y="14"/>
                    </a:cubicBezTo>
                    <a:cubicBezTo>
                      <a:pt x="62" y="10"/>
                      <a:pt x="61" y="8"/>
                      <a:pt x="58" y="6"/>
                    </a:cubicBezTo>
                    <a:cubicBezTo>
                      <a:pt x="55" y="4"/>
                      <a:pt x="52" y="3"/>
                      <a:pt x="50" y="1"/>
                    </a:cubicBezTo>
                    <a:cubicBezTo>
                      <a:pt x="56" y="0"/>
                      <a:pt x="62" y="1"/>
                      <a:pt x="68" y="2"/>
                    </a:cubicBezTo>
                    <a:cubicBezTo>
                      <a:pt x="67" y="21"/>
                      <a:pt x="65" y="41"/>
                      <a:pt x="64" y="61"/>
                    </a:cubicBezTo>
                    <a:cubicBezTo>
                      <a:pt x="58" y="61"/>
                      <a:pt x="52" y="61"/>
                      <a:pt x="46" y="60"/>
                    </a:cubicBezTo>
                    <a:cubicBezTo>
                      <a:pt x="46" y="59"/>
                      <a:pt x="46" y="58"/>
                      <a:pt x="47" y="57"/>
                    </a:cubicBezTo>
                    <a:cubicBezTo>
                      <a:pt x="47" y="57"/>
                      <a:pt x="48" y="57"/>
                      <a:pt x="49" y="57"/>
                    </a:cubicBezTo>
                    <a:cubicBezTo>
                      <a:pt x="58" y="55"/>
                      <a:pt x="63" y="50"/>
                      <a:pt x="63" y="40"/>
                    </a:cubicBezTo>
                    <a:cubicBezTo>
                      <a:pt x="62" y="39"/>
                      <a:pt x="61" y="39"/>
                      <a:pt x="60" y="39"/>
                    </a:cubicBezTo>
                    <a:cubicBezTo>
                      <a:pt x="46" y="38"/>
                      <a:pt x="31" y="37"/>
                      <a:pt x="17" y="36"/>
                    </a:cubicBezTo>
                    <a:cubicBezTo>
                      <a:pt x="15" y="36"/>
                      <a:pt x="13" y="35"/>
                      <a:pt x="12" y="35"/>
                    </a:cubicBezTo>
                    <a:cubicBezTo>
                      <a:pt x="7" y="35"/>
                      <a:pt x="4" y="36"/>
                      <a:pt x="3" y="41"/>
                    </a:cubicBezTo>
                    <a:cubicBezTo>
                      <a:pt x="3" y="42"/>
                      <a:pt x="3" y="43"/>
                      <a:pt x="2" y="45"/>
                    </a:cubicBezTo>
                    <a:cubicBezTo>
                      <a:pt x="0" y="41"/>
                      <a:pt x="2" y="38"/>
                      <a:pt x="2" y="36"/>
                    </a:cubicBezTo>
                    <a:cubicBezTo>
                      <a:pt x="2" y="33"/>
                      <a:pt x="2" y="30"/>
                      <a:pt x="2" y="27"/>
                    </a:cubicBezTo>
                    <a:cubicBezTo>
                      <a:pt x="2" y="24"/>
                      <a:pt x="2" y="21"/>
                      <a:pt x="3" y="18"/>
                    </a:cubicBezTo>
                    <a:cubicBezTo>
                      <a:pt x="3" y="15"/>
                      <a:pt x="2" y="12"/>
                      <a:pt x="4" y="9"/>
                    </a:cubicBezTo>
                    <a:cubicBezTo>
                      <a:pt x="4" y="9"/>
                      <a:pt x="4" y="10"/>
                      <a:pt x="5" y="10"/>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5" name="Freeform 58"/>
              <p:cNvSpPr/>
              <p:nvPr/>
            </p:nvSpPr>
            <p:spPr bwMode="auto">
              <a:xfrm>
                <a:off x="6510147" y="20480543"/>
                <a:ext cx="432570" cy="542679"/>
              </a:xfrm>
              <a:custGeom>
                <a:avLst/>
                <a:gdLst>
                  <a:gd name="T0" fmla="*/ 6 w 61"/>
                  <a:gd name="T1" fmla="*/ 77 h 77"/>
                  <a:gd name="T2" fmla="*/ 5 w 61"/>
                  <a:gd name="T3" fmla="*/ 71 h 77"/>
                  <a:gd name="T4" fmla="*/ 5 w 61"/>
                  <a:gd name="T5" fmla="*/ 14 h 77"/>
                  <a:gd name="T6" fmla="*/ 0 w 61"/>
                  <a:gd name="T7" fmla="*/ 1 h 77"/>
                  <a:gd name="T8" fmla="*/ 29 w 61"/>
                  <a:gd name="T9" fmla="*/ 14 h 77"/>
                  <a:gd name="T10" fmla="*/ 25 w 61"/>
                  <a:gd name="T11" fmla="*/ 13 h 77"/>
                  <a:gd name="T12" fmla="*/ 20 w 61"/>
                  <a:gd name="T13" fmla="*/ 16 h 77"/>
                  <a:gd name="T14" fmla="*/ 20 w 61"/>
                  <a:gd name="T15" fmla="*/ 19 h 77"/>
                  <a:gd name="T16" fmla="*/ 19 w 61"/>
                  <a:gd name="T17" fmla="*/ 55 h 77"/>
                  <a:gd name="T18" fmla="*/ 20 w 61"/>
                  <a:gd name="T19" fmla="*/ 57 h 77"/>
                  <a:gd name="T20" fmla="*/ 21 w 61"/>
                  <a:gd name="T21" fmla="*/ 57 h 77"/>
                  <a:gd name="T22" fmla="*/ 45 w 61"/>
                  <a:gd name="T23" fmla="*/ 31 h 77"/>
                  <a:gd name="T24" fmla="*/ 45 w 61"/>
                  <a:gd name="T25" fmla="*/ 31 h 77"/>
                  <a:gd name="T26" fmla="*/ 44 w 61"/>
                  <a:gd name="T27" fmla="*/ 21 h 77"/>
                  <a:gd name="T28" fmla="*/ 43 w 61"/>
                  <a:gd name="T29" fmla="*/ 19 h 77"/>
                  <a:gd name="T30" fmla="*/ 61 w 61"/>
                  <a:gd name="T31" fmla="*/ 26 h 77"/>
                  <a:gd name="T32" fmla="*/ 59 w 61"/>
                  <a:gd name="T33" fmla="*/ 27 h 77"/>
                  <a:gd name="T34" fmla="*/ 49 w 61"/>
                  <a:gd name="T35" fmla="*/ 32 h 77"/>
                  <a:gd name="T36" fmla="*/ 10 w 61"/>
                  <a:gd name="T37" fmla="*/ 73 h 77"/>
                  <a:gd name="T38" fmla="*/ 6 w 61"/>
                  <a:gd name="T39" fmla="*/ 7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7">
                    <a:moveTo>
                      <a:pt x="6" y="77"/>
                    </a:moveTo>
                    <a:cubicBezTo>
                      <a:pt x="5" y="74"/>
                      <a:pt x="5" y="73"/>
                      <a:pt x="5" y="71"/>
                    </a:cubicBezTo>
                    <a:cubicBezTo>
                      <a:pt x="5" y="52"/>
                      <a:pt x="5" y="33"/>
                      <a:pt x="5" y="14"/>
                    </a:cubicBezTo>
                    <a:cubicBezTo>
                      <a:pt x="5" y="9"/>
                      <a:pt x="5" y="4"/>
                      <a:pt x="0" y="1"/>
                    </a:cubicBezTo>
                    <a:cubicBezTo>
                      <a:pt x="4" y="0"/>
                      <a:pt x="26" y="10"/>
                      <a:pt x="29" y="14"/>
                    </a:cubicBezTo>
                    <a:cubicBezTo>
                      <a:pt x="28" y="13"/>
                      <a:pt x="27" y="13"/>
                      <a:pt x="25" y="13"/>
                    </a:cubicBezTo>
                    <a:cubicBezTo>
                      <a:pt x="22" y="12"/>
                      <a:pt x="21" y="13"/>
                      <a:pt x="20" y="16"/>
                    </a:cubicBezTo>
                    <a:cubicBezTo>
                      <a:pt x="20" y="17"/>
                      <a:pt x="20" y="18"/>
                      <a:pt x="20" y="19"/>
                    </a:cubicBezTo>
                    <a:cubicBezTo>
                      <a:pt x="19" y="31"/>
                      <a:pt x="19" y="43"/>
                      <a:pt x="19" y="55"/>
                    </a:cubicBezTo>
                    <a:cubicBezTo>
                      <a:pt x="19" y="55"/>
                      <a:pt x="19" y="56"/>
                      <a:pt x="20" y="57"/>
                    </a:cubicBezTo>
                    <a:cubicBezTo>
                      <a:pt x="20" y="57"/>
                      <a:pt x="21" y="57"/>
                      <a:pt x="21" y="57"/>
                    </a:cubicBezTo>
                    <a:cubicBezTo>
                      <a:pt x="29" y="48"/>
                      <a:pt x="37" y="40"/>
                      <a:pt x="45" y="31"/>
                    </a:cubicBezTo>
                    <a:cubicBezTo>
                      <a:pt x="45" y="31"/>
                      <a:pt x="45" y="31"/>
                      <a:pt x="45" y="31"/>
                    </a:cubicBezTo>
                    <a:cubicBezTo>
                      <a:pt x="49" y="26"/>
                      <a:pt x="49" y="24"/>
                      <a:pt x="44" y="21"/>
                    </a:cubicBezTo>
                    <a:cubicBezTo>
                      <a:pt x="43" y="20"/>
                      <a:pt x="43" y="20"/>
                      <a:pt x="43" y="19"/>
                    </a:cubicBezTo>
                    <a:cubicBezTo>
                      <a:pt x="49" y="20"/>
                      <a:pt x="55" y="23"/>
                      <a:pt x="61" y="26"/>
                    </a:cubicBezTo>
                    <a:cubicBezTo>
                      <a:pt x="60" y="27"/>
                      <a:pt x="60" y="27"/>
                      <a:pt x="59" y="27"/>
                    </a:cubicBezTo>
                    <a:cubicBezTo>
                      <a:pt x="55" y="27"/>
                      <a:pt x="52" y="29"/>
                      <a:pt x="49" y="32"/>
                    </a:cubicBezTo>
                    <a:cubicBezTo>
                      <a:pt x="36" y="46"/>
                      <a:pt x="23" y="60"/>
                      <a:pt x="10" y="73"/>
                    </a:cubicBezTo>
                    <a:cubicBezTo>
                      <a:pt x="9" y="74"/>
                      <a:pt x="8" y="75"/>
                      <a:pt x="6" y="77"/>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6" name="Freeform 59"/>
              <p:cNvSpPr/>
              <p:nvPr/>
            </p:nvSpPr>
            <p:spPr bwMode="auto">
              <a:xfrm>
                <a:off x="2585558" y="22053525"/>
                <a:ext cx="495489" cy="432570"/>
              </a:xfrm>
              <a:custGeom>
                <a:avLst/>
                <a:gdLst>
                  <a:gd name="T0" fmla="*/ 0 w 71"/>
                  <a:gd name="T1" fmla="*/ 32 h 61"/>
                  <a:gd name="T2" fmla="*/ 15 w 71"/>
                  <a:gd name="T3" fmla="*/ 0 h 61"/>
                  <a:gd name="T4" fmla="*/ 14 w 71"/>
                  <a:gd name="T5" fmla="*/ 3 h 61"/>
                  <a:gd name="T6" fmla="*/ 19 w 71"/>
                  <a:gd name="T7" fmla="*/ 13 h 61"/>
                  <a:gd name="T8" fmla="*/ 58 w 71"/>
                  <a:gd name="T9" fmla="*/ 33 h 61"/>
                  <a:gd name="T10" fmla="*/ 68 w 71"/>
                  <a:gd name="T11" fmla="*/ 31 h 61"/>
                  <a:gd name="T12" fmla="*/ 71 w 71"/>
                  <a:gd name="T13" fmla="*/ 28 h 61"/>
                  <a:gd name="T14" fmla="*/ 56 w 71"/>
                  <a:gd name="T15" fmla="*/ 61 h 61"/>
                  <a:gd name="T16" fmla="*/ 56 w 71"/>
                  <a:gd name="T17" fmla="*/ 57 h 61"/>
                  <a:gd name="T18" fmla="*/ 52 w 71"/>
                  <a:gd name="T19" fmla="*/ 47 h 61"/>
                  <a:gd name="T20" fmla="*/ 13 w 71"/>
                  <a:gd name="T21" fmla="*/ 28 h 61"/>
                  <a:gd name="T22" fmla="*/ 1 w 71"/>
                  <a:gd name="T23" fmla="*/ 30 h 61"/>
                  <a:gd name="T24" fmla="*/ 0 w 71"/>
                  <a:gd name="T25" fmla="*/ 3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61">
                    <a:moveTo>
                      <a:pt x="0" y="32"/>
                    </a:moveTo>
                    <a:cubicBezTo>
                      <a:pt x="0" y="27"/>
                      <a:pt x="11" y="4"/>
                      <a:pt x="15" y="0"/>
                    </a:cubicBezTo>
                    <a:cubicBezTo>
                      <a:pt x="14" y="1"/>
                      <a:pt x="14" y="2"/>
                      <a:pt x="14" y="3"/>
                    </a:cubicBezTo>
                    <a:cubicBezTo>
                      <a:pt x="13" y="9"/>
                      <a:pt x="14" y="11"/>
                      <a:pt x="19" y="13"/>
                    </a:cubicBezTo>
                    <a:cubicBezTo>
                      <a:pt x="32" y="20"/>
                      <a:pt x="45" y="27"/>
                      <a:pt x="58" y="33"/>
                    </a:cubicBezTo>
                    <a:cubicBezTo>
                      <a:pt x="63" y="36"/>
                      <a:pt x="65" y="35"/>
                      <a:pt x="68" y="31"/>
                    </a:cubicBezTo>
                    <a:cubicBezTo>
                      <a:pt x="69" y="30"/>
                      <a:pt x="70" y="29"/>
                      <a:pt x="71" y="28"/>
                    </a:cubicBezTo>
                    <a:cubicBezTo>
                      <a:pt x="70" y="32"/>
                      <a:pt x="60" y="56"/>
                      <a:pt x="56" y="61"/>
                    </a:cubicBezTo>
                    <a:cubicBezTo>
                      <a:pt x="56" y="59"/>
                      <a:pt x="56" y="58"/>
                      <a:pt x="56" y="57"/>
                    </a:cubicBezTo>
                    <a:cubicBezTo>
                      <a:pt x="57" y="52"/>
                      <a:pt x="56" y="50"/>
                      <a:pt x="52" y="47"/>
                    </a:cubicBezTo>
                    <a:cubicBezTo>
                      <a:pt x="39" y="41"/>
                      <a:pt x="26" y="34"/>
                      <a:pt x="13" y="28"/>
                    </a:cubicBezTo>
                    <a:cubicBezTo>
                      <a:pt x="7" y="25"/>
                      <a:pt x="6" y="25"/>
                      <a:pt x="1" y="30"/>
                    </a:cubicBezTo>
                    <a:cubicBezTo>
                      <a:pt x="1" y="31"/>
                      <a:pt x="1" y="31"/>
                      <a:pt x="0" y="3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7" name="Freeform 60"/>
              <p:cNvSpPr/>
              <p:nvPr/>
            </p:nvSpPr>
            <p:spPr bwMode="auto">
              <a:xfrm>
                <a:off x="8090993" y="22863611"/>
                <a:ext cx="479759" cy="314596"/>
              </a:xfrm>
              <a:custGeom>
                <a:avLst/>
                <a:gdLst>
                  <a:gd name="T0" fmla="*/ 5 w 69"/>
                  <a:gd name="T1" fmla="*/ 45 h 45"/>
                  <a:gd name="T2" fmla="*/ 0 w 69"/>
                  <a:gd name="T3" fmla="*/ 13 h 45"/>
                  <a:gd name="T4" fmla="*/ 1 w 69"/>
                  <a:gd name="T5" fmla="*/ 11 h 45"/>
                  <a:gd name="T6" fmla="*/ 3 w 69"/>
                  <a:gd name="T7" fmla="*/ 15 h 45"/>
                  <a:gd name="T8" fmla="*/ 11 w 69"/>
                  <a:gd name="T9" fmla="*/ 19 h 45"/>
                  <a:gd name="T10" fmla="*/ 47 w 69"/>
                  <a:gd name="T11" fmla="*/ 13 h 45"/>
                  <a:gd name="T12" fmla="*/ 55 w 69"/>
                  <a:gd name="T13" fmla="*/ 12 h 45"/>
                  <a:gd name="T14" fmla="*/ 62 w 69"/>
                  <a:gd name="T15" fmla="*/ 5 h 45"/>
                  <a:gd name="T16" fmla="*/ 62 w 69"/>
                  <a:gd name="T17" fmla="*/ 0 h 45"/>
                  <a:gd name="T18" fmla="*/ 64 w 69"/>
                  <a:gd name="T19" fmla="*/ 3 h 45"/>
                  <a:gd name="T20" fmla="*/ 69 w 69"/>
                  <a:gd name="T21" fmla="*/ 35 h 45"/>
                  <a:gd name="T22" fmla="*/ 67 w 69"/>
                  <a:gd name="T23" fmla="*/ 35 h 45"/>
                  <a:gd name="T24" fmla="*/ 66 w 69"/>
                  <a:gd name="T25" fmla="*/ 33 h 45"/>
                  <a:gd name="T26" fmla="*/ 57 w 69"/>
                  <a:gd name="T27" fmla="*/ 27 h 45"/>
                  <a:gd name="T28" fmla="*/ 14 w 69"/>
                  <a:gd name="T29" fmla="*/ 35 h 45"/>
                  <a:gd name="T30" fmla="*/ 7 w 69"/>
                  <a:gd name="T31" fmla="*/ 42 h 45"/>
                  <a:gd name="T32" fmla="*/ 6 w 69"/>
                  <a:gd name="T33" fmla="*/ 45 h 45"/>
                  <a:gd name="T34" fmla="*/ 5 w 69"/>
                  <a:gd name="T35" fmla="*/ 4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45">
                    <a:moveTo>
                      <a:pt x="5" y="45"/>
                    </a:moveTo>
                    <a:cubicBezTo>
                      <a:pt x="3" y="35"/>
                      <a:pt x="2" y="24"/>
                      <a:pt x="0" y="13"/>
                    </a:cubicBezTo>
                    <a:cubicBezTo>
                      <a:pt x="0" y="13"/>
                      <a:pt x="0" y="12"/>
                      <a:pt x="1" y="11"/>
                    </a:cubicBezTo>
                    <a:cubicBezTo>
                      <a:pt x="2" y="13"/>
                      <a:pt x="2" y="14"/>
                      <a:pt x="3" y="15"/>
                    </a:cubicBezTo>
                    <a:cubicBezTo>
                      <a:pt x="5" y="19"/>
                      <a:pt x="6" y="20"/>
                      <a:pt x="11" y="19"/>
                    </a:cubicBezTo>
                    <a:cubicBezTo>
                      <a:pt x="23" y="17"/>
                      <a:pt x="35" y="15"/>
                      <a:pt x="47" y="13"/>
                    </a:cubicBezTo>
                    <a:cubicBezTo>
                      <a:pt x="50" y="13"/>
                      <a:pt x="52" y="12"/>
                      <a:pt x="55" y="12"/>
                    </a:cubicBezTo>
                    <a:cubicBezTo>
                      <a:pt x="60" y="11"/>
                      <a:pt x="61" y="9"/>
                      <a:pt x="62" y="5"/>
                    </a:cubicBezTo>
                    <a:cubicBezTo>
                      <a:pt x="62" y="4"/>
                      <a:pt x="62" y="3"/>
                      <a:pt x="62" y="0"/>
                    </a:cubicBezTo>
                    <a:cubicBezTo>
                      <a:pt x="63" y="2"/>
                      <a:pt x="64" y="3"/>
                      <a:pt x="64" y="3"/>
                    </a:cubicBezTo>
                    <a:cubicBezTo>
                      <a:pt x="65" y="14"/>
                      <a:pt x="67" y="24"/>
                      <a:pt x="69" y="35"/>
                    </a:cubicBezTo>
                    <a:cubicBezTo>
                      <a:pt x="68" y="35"/>
                      <a:pt x="68" y="35"/>
                      <a:pt x="67" y="35"/>
                    </a:cubicBezTo>
                    <a:cubicBezTo>
                      <a:pt x="67" y="35"/>
                      <a:pt x="66" y="34"/>
                      <a:pt x="66" y="33"/>
                    </a:cubicBezTo>
                    <a:cubicBezTo>
                      <a:pt x="64" y="28"/>
                      <a:pt x="62" y="27"/>
                      <a:pt x="57" y="27"/>
                    </a:cubicBezTo>
                    <a:cubicBezTo>
                      <a:pt x="43" y="30"/>
                      <a:pt x="28" y="32"/>
                      <a:pt x="14" y="35"/>
                    </a:cubicBezTo>
                    <a:cubicBezTo>
                      <a:pt x="9" y="35"/>
                      <a:pt x="7" y="37"/>
                      <a:pt x="7" y="42"/>
                    </a:cubicBezTo>
                    <a:cubicBezTo>
                      <a:pt x="7" y="43"/>
                      <a:pt x="6" y="44"/>
                      <a:pt x="6" y="45"/>
                    </a:cubicBezTo>
                    <a:cubicBezTo>
                      <a:pt x="6" y="45"/>
                      <a:pt x="5" y="45"/>
                      <a:pt x="5" y="45"/>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8" name="Freeform 61"/>
              <p:cNvSpPr/>
              <p:nvPr/>
            </p:nvSpPr>
            <p:spPr bwMode="auto">
              <a:xfrm>
                <a:off x="5865225" y="20346840"/>
                <a:ext cx="291002" cy="487624"/>
              </a:xfrm>
              <a:custGeom>
                <a:avLst/>
                <a:gdLst>
                  <a:gd name="T0" fmla="*/ 1 w 42"/>
                  <a:gd name="T1" fmla="*/ 64 h 70"/>
                  <a:gd name="T2" fmla="*/ 4 w 42"/>
                  <a:gd name="T3" fmla="*/ 64 h 70"/>
                  <a:gd name="T4" fmla="*/ 10 w 42"/>
                  <a:gd name="T5" fmla="*/ 57 h 70"/>
                  <a:gd name="T6" fmla="*/ 13 w 42"/>
                  <a:gd name="T7" fmla="*/ 41 h 70"/>
                  <a:gd name="T8" fmla="*/ 16 w 42"/>
                  <a:gd name="T9" fmla="*/ 14 h 70"/>
                  <a:gd name="T10" fmla="*/ 17 w 42"/>
                  <a:gd name="T11" fmla="*/ 10 h 70"/>
                  <a:gd name="T12" fmla="*/ 11 w 42"/>
                  <a:gd name="T13" fmla="*/ 2 h 70"/>
                  <a:gd name="T14" fmla="*/ 9 w 42"/>
                  <a:gd name="T15" fmla="*/ 0 h 70"/>
                  <a:gd name="T16" fmla="*/ 42 w 42"/>
                  <a:gd name="T17" fmla="*/ 4 h 70"/>
                  <a:gd name="T18" fmla="*/ 42 w 42"/>
                  <a:gd name="T19" fmla="*/ 5 h 70"/>
                  <a:gd name="T20" fmla="*/ 39 w 42"/>
                  <a:gd name="T21" fmla="*/ 6 h 70"/>
                  <a:gd name="T22" fmla="*/ 32 w 42"/>
                  <a:gd name="T23" fmla="*/ 13 h 70"/>
                  <a:gd name="T24" fmla="*/ 27 w 42"/>
                  <a:gd name="T25" fmla="*/ 47 h 70"/>
                  <a:gd name="T26" fmla="*/ 25 w 42"/>
                  <a:gd name="T27" fmla="*/ 58 h 70"/>
                  <a:gd name="T28" fmla="*/ 31 w 42"/>
                  <a:gd name="T29" fmla="*/ 68 h 70"/>
                  <a:gd name="T30" fmla="*/ 33 w 42"/>
                  <a:gd name="T31" fmla="*/ 69 h 70"/>
                  <a:gd name="T32" fmla="*/ 33 w 42"/>
                  <a:gd name="T33" fmla="*/ 70 h 70"/>
                  <a:gd name="T34" fmla="*/ 0 w 42"/>
                  <a:gd name="T35" fmla="*/ 66 h 70"/>
                  <a:gd name="T36" fmla="*/ 1 w 42"/>
                  <a:gd name="T37" fmla="*/ 6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70">
                    <a:moveTo>
                      <a:pt x="1" y="64"/>
                    </a:moveTo>
                    <a:cubicBezTo>
                      <a:pt x="2" y="64"/>
                      <a:pt x="3" y="64"/>
                      <a:pt x="4" y="64"/>
                    </a:cubicBezTo>
                    <a:cubicBezTo>
                      <a:pt x="8" y="63"/>
                      <a:pt x="10" y="62"/>
                      <a:pt x="10" y="57"/>
                    </a:cubicBezTo>
                    <a:cubicBezTo>
                      <a:pt x="11" y="52"/>
                      <a:pt x="12" y="47"/>
                      <a:pt x="13" y="41"/>
                    </a:cubicBezTo>
                    <a:cubicBezTo>
                      <a:pt x="14" y="32"/>
                      <a:pt x="15" y="23"/>
                      <a:pt x="16" y="14"/>
                    </a:cubicBezTo>
                    <a:cubicBezTo>
                      <a:pt x="16" y="13"/>
                      <a:pt x="17" y="12"/>
                      <a:pt x="17" y="10"/>
                    </a:cubicBezTo>
                    <a:cubicBezTo>
                      <a:pt x="17" y="5"/>
                      <a:pt x="16" y="4"/>
                      <a:pt x="11" y="2"/>
                    </a:cubicBezTo>
                    <a:cubicBezTo>
                      <a:pt x="10" y="1"/>
                      <a:pt x="10" y="1"/>
                      <a:pt x="9" y="0"/>
                    </a:cubicBezTo>
                    <a:cubicBezTo>
                      <a:pt x="20" y="1"/>
                      <a:pt x="31" y="2"/>
                      <a:pt x="42" y="4"/>
                    </a:cubicBezTo>
                    <a:cubicBezTo>
                      <a:pt x="42" y="5"/>
                      <a:pt x="42" y="5"/>
                      <a:pt x="42" y="5"/>
                    </a:cubicBezTo>
                    <a:cubicBezTo>
                      <a:pt x="41" y="5"/>
                      <a:pt x="40" y="6"/>
                      <a:pt x="39" y="6"/>
                    </a:cubicBezTo>
                    <a:cubicBezTo>
                      <a:pt x="34" y="6"/>
                      <a:pt x="32" y="7"/>
                      <a:pt x="32" y="13"/>
                    </a:cubicBezTo>
                    <a:cubicBezTo>
                      <a:pt x="30" y="24"/>
                      <a:pt x="28" y="36"/>
                      <a:pt x="27" y="47"/>
                    </a:cubicBezTo>
                    <a:cubicBezTo>
                      <a:pt x="26" y="51"/>
                      <a:pt x="26" y="55"/>
                      <a:pt x="25" y="58"/>
                    </a:cubicBezTo>
                    <a:cubicBezTo>
                      <a:pt x="25" y="64"/>
                      <a:pt x="26" y="66"/>
                      <a:pt x="31" y="68"/>
                    </a:cubicBezTo>
                    <a:cubicBezTo>
                      <a:pt x="32" y="68"/>
                      <a:pt x="32" y="69"/>
                      <a:pt x="33" y="69"/>
                    </a:cubicBezTo>
                    <a:cubicBezTo>
                      <a:pt x="33" y="69"/>
                      <a:pt x="33" y="69"/>
                      <a:pt x="33" y="70"/>
                    </a:cubicBezTo>
                    <a:cubicBezTo>
                      <a:pt x="22" y="69"/>
                      <a:pt x="11" y="68"/>
                      <a:pt x="0" y="66"/>
                    </a:cubicBezTo>
                    <a:cubicBezTo>
                      <a:pt x="1" y="65"/>
                      <a:pt x="1" y="65"/>
                      <a:pt x="1" y="64"/>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39" name="Freeform 62"/>
              <p:cNvSpPr/>
              <p:nvPr/>
            </p:nvSpPr>
            <p:spPr bwMode="auto">
              <a:xfrm>
                <a:off x="4087756" y="25828682"/>
                <a:ext cx="361786" cy="471895"/>
              </a:xfrm>
              <a:custGeom>
                <a:avLst/>
                <a:gdLst>
                  <a:gd name="T0" fmla="*/ 1 w 52"/>
                  <a:gd name="T1" fmla="*/ 51 h 67"/>
                  <a:gd name="T2" fmla="*/ 5 w 52"/>
                  <a:gd name="T3" fmla="*/ 52 h 67"/>
                  <a:gd name="T4" fmla="*/ 16 w 52"/>
                  <a:gd name="T5" fmla="*/ 47 h 67"/>
                  <a:gd name="T6" fmla="*/ 32 w 52"/>
                  <a:gd name="T7" fmla="*/ 12 h 67"/>
                  <a:gd name="T8" fmla="*/ 33 w 52"/>
                  <a:gd name="T9" fmla="*/ 9 h 67"/>
                  <a:gd name="T10" fmla="*/ 29 w 52"/>
                  <a:gd name="T11" fmla="*/ 2 h 67"/>
                  <a:gd name="T12" fmla="*/ 23 w 52"/>
                  <a:gd name="T13" fmla="*/ 1 h 67"/>
                  <a:gd name="T14" fmla="*/ 52 w 52"/>
                  <a:gd name="T15" fmla="*/ 1 h 67"/>
                  <a:gd name="T16" fmla="*/ 51 w 52"/>
                  <a:gd name="T17" fmla="*/ 4 h 67"/>
                  <a:gd name="T18" fmla="*/ 29 w 52"/>
                  <a:gd name="T19" fmla="*/ 52 h 67"/>
                  <a:gd name="T20" fmla="*/ 33 w 52"/>
                  <a:gd name="T21" fmla="*/ 65 h 67"/>
                  <a:gd name="T22" fmla="*/ 34 w 52"/>
                  <a:gd name="T23" fmla="*/ 66 h 67"/>
                  <a:gd name="T24" fmla="*/ 34 w 52"/>
                  <a:gd name="T25" fmla="*/ 67 h 67"/>
                  <a:gd name="T26" fmla="*/ 33 w 52"/>
                  <a:gd name="T27" fmla="*/ 67 h 67"/>
                  <a:gd name="T28" fmla="*/ 2 w 52"/>
                  <a:gd name="T29" fmla="*/ 53 h 67"/>
                  <a:gd name="T30" fmla="*/ 0 w 52"/>
                  <a:gd name="T31" fmla="*/ 52 h 67"/>
                  <a:gd name="T32" fmla="*/ 1 w 52"/>
                  <a:gd name="T33" fmla="*/ 5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2" h="67">
                    <a:moveTo>
                      <a:pt x="1" y="51"/>
                    </a:moveTo>
                    <a:cubicBezTo>
                      <a:pt x="2" y="51"/>
                      <a:pt x="4" y="51"/>
                      <a:pt x="5" y="52"/>
                    </a:cubicBezTo>
                    <a:cubicBezTo>
                      <a:pt x="10" y="53"/>
                      <a:pt x="13" y="52"/>
                      <a:pt x="16" y="47"/>
                    </a:cubicBezTo>
                    <a:cubicBezTo>
                      <a:pt x="21" y="35"/>
                      <a:pt x="27" y="23"/>
                      <a:pt x="32" y="12"/>
                    </a:cubicBezTo>
                    <a:cubicBezTo>
                      <a:pt x="33" y="11"/>
                      <a:pt x="33" y="10"/>
                      <a:pt x="33" y="9"/>
                    </a:cubicBezTo>
                    <a:cubicBezTo>
                      <a:pt x="34" y="5"/>
                      <a:pt x="33" y="3"/>
                      <a:pt x="29" y="2"/>
                    </a:cubicBezTo>
                    <a:cubicBezTo>
                      <a:pt x="28" y="2"/>
                      <a:pt x="26" y="2"/>
                      <a:pt x="23" y="1"/>
                    </a:cubicBezTo>
                    <a:cubicBezTo>
                      <a:pt x="27" y="0"/>
                      <a:pt x="44" y="0"/>
                      <a:pt x="52" y="1"/>
                    </a:cubicBezTo>
                    <a:cubicBezTo>
                      <a:pt x="52" y="2"/>
                      <a:pt x="52" y="3"/>
                      <a:pt x="51" y="4"/>
                    </a:cubicBezTo>
                    <a:cubicBezTo>
                      <a:pt x="44" y="20"/>
                      <a:pt x="37" y="36"/>
                      <a:pt x="29" y="52"/>
                    </a:cubicBezTo>
                    <a:cubicBezTo>
                      <a:pt x="26" y="59"/>
                      <a:pt x="26" y="61"/>
                      <a:pt x="33" y="65"/>
                    </a:cubicBezTo>
                    <a:cubicBezTo>
                      <a:pt x="33" y="65"/>
                      <a:pt x="34" y="66"/>
                      <a:pt x="34" y="66"/>
                    </a:cubicBezTo>
                    <a:cubicBezTo>
                      <a:pt x="34" y="66"/>
                      <a:pt x="34" y="67"/>
                      <a:pt x="34" y="67"/>
                    </a:cubicBezTo>
                    <a:cubicBezTo>
                      <a:pt x="34" y="67"/>
                      <a:pt x="33" y="67"/>
                      <a:pt x="33" y="67"/>
                    </a:cubicBezTo>
                    <a:cubicBezTo>
                      <a:pt x="23" y="62"/>
                      <a:pt x="13" y="58"/>
                      <a:pt x="2" y="53"/>
                    </a:cubicBezTo>
                    <a:cubicBezTo>
                      <a:pt x="1" y="53"/>
                      <a:pt x="1" y="52"/>
                      <a:pt x="0" y="52"/>
                    </a:cubicBezTo>
                    <a:cubicBezTo>
                      <a:pt x="1" y="51"/>
                      <a:pt x="1" y="51"/>
                      <a:pt x="1" y="51"/>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
            <p:nvSpPr>
              <p:cNvPr id="40" name="Freeform 71"/>
              <p:cNvSpPr>
                <a:spLocks noEditPoints="1"/>
              </p:cNvSpPr>
              <p:nvPr/>
            </p:nvSpPr>
            <p:spPr bwMode="auto">
              <a:xfrm>
                <a:off x="3199023" y="21141194"/>
                <a:ext cx="4561646" cy="4553784"/>
              </a:xfrm>
              <a:custGeom>
                <a:avLst/>
                <a:gdLst>
                  <a:gd name="T0" fmla="*/ 326 w 652"/>
                  <a:gd name="T1" fmla="*/ 652 h 652"/>
                  <a:gd name="T2" fmla="*/ 326 w 652"/>
                  <a:gd name="T3" fmla="*/ 0 h 652"/>
                  <a:gd name="T4" fmla="*/ 300 w 652"/>
                  <a:gd name="T5" fmla="*/ 368 h 652"/>
                  <a:gd name="T6" fmla="*/ 300 w 652"/>
                  <a:gd name="T7" fmla="*/ 408 h 652"/>
                  <a:gd name="T8" fmla="*/ 292 w 652"/>
                  <a:gd name="T9" fmla="*/ 425 h 652"/>
                  <a:gd name="T10" fmla="*/ 239 w 652"/>
                  <a:gd name="T11" fmla="*/ 475 h 652"/>
                  <a:gd name="T12" fmla="*/ 208 w 652"/>
                  <a:gd name="T13" fmla="*/ 558 h 652"/>
                  <a:gd name="T14" fmla="*/ 256 w 652"/>
                  <a:gd name="T15" fmla="*/ 566 h 652"/>
                  <a:gd name="T16" fmla="*/ 264 w 652"/>
                  <a:gd name="T17" fmla="*/ 540 h 652"/>
                  <a:gd name="T18" fmla="*/ 312 w 652"/>
                  <a:gd name="T19" fmla="*/ 473 h 652"/>
                  <a:gd name="T20" fmla="*/ 346 w 652"/>
                  <a:gd name="T21" fmla="*/ 477 h 652"/>
                  <a:gd name="T22" fmla="*/ 390 w 652"/>
                  <a:gd name="T23" fmla="*/ 550 h 652"/>
                  <a:gd name="T24" fmla="*/ 410 w 652"/>
                  <a:gd name="T25" fmla="*/ 582 h 652"/>
                  <a:gd name="T26" fmla="*/ 439 w 652"/>
                  <a:gd name="T27" fmla="*/ 536 h 652"/>
                  <a:gd name="T28" fmla="*/ 360 w 652"/>
                  <a:gd name="T29" fmla="*/ 425 h 652"/>
                  <a:gd name="T30" fmla="*/ 351 w 652"/>
                  <a:gd name="T31" fmla="*/ 372 h 652"/>
                  <a:gd name="T32" fmla="*/ 357 w 652"/>
                  <a:gd name="T33" fmla="*/ 369 h 652"/>
                  <a:gd name="T34" fmla="*/ 453 w 652"/>
                  <a:gd name="T35" fmla="*/ 459 h 652"/>
                  <a:gd name="T36" fmla="*/ 489 w 652"/>
                  <a:gd name="T37" fmla="*/ 522 h 652"/>
                  <a:gd name="T38" fmla="*/ 526 w 652"/>
                  <a:gd name="T39" fmla="*/ 508 h 652"/>
                  <a:gd name="T40" fmla="*/ 512 w 652"/>
                  <a:gd name="T41" fmla="*/ 460 h 652"/>
                  <a:gd name="T42" fmla="*/ 373 w 652"/>
                  <a:gd name="T43" fmla="*/ 322 h 652"/>
                  <a:gd name="T44" fmla="*/ 351 w 652"/>
                  <a:gd name="T45" fmla="*/ 304 h 652"/>
                  <a:gd name="T46" fmla="*/ 306 w 652"/>
                  <a:gd name="T47" fmla="*/ 286 h 652"/>
                  <a:gd name="T48" fmla="*/ 300 w 652"/>
                  <a:gd name="T49" fmla="*/ 316 h 652"/>
                  <a:gd name="T50" fmla="*/ 210 w 652"/>
                  <a:gd name="T51" fmla="*/ 361 h 652"/>
                  <a:gd name="T52" fmla="*/ 128 w 652"/>
                  <a:gd name="T53" fmla="*/ 483 h 652"/>
                  <a:gd name="T54" fmla="*/ 140 w 652"/>
                  <a:gd name="T55" fmla="*/ 526 h 652"/>
                  <a:gd name="T56" fmla="*/ 172 w 652"/>
                  <a:gd name="T57" fmla="*/ 509 h 652"/>
                  <a:gd name="T58" fmla="*/ 246 w 652"/>
                  <a:gd name="T59" fmla="*/ 399 h 652"/>
                  <a:gd name="T60" fmla="*/ 300 w 652"/>
                  <a:gd name="T61" fmla="*/ 368 h 652"/>
                  <a:gd name="T62" fmla="*/ 249 w 652"/>
                  <a:gd name="T63" fmla="*/ 114 h 652"/>
                  <a:gd name="T64" fmla="*/ 123 w 652"/>
                  <a:gd name="T65" fmla="*/ 169 h 652"/>
                  <a:gd name="T66" fmla="*/ 75 w 652"/>
                  <a:gd name="T67" fmla="*/ 214 h 652"/>
                  <a:gd name="T68" fmla="*/ 108 w 652"/>
                  <a:gd name="T69" fmla="*/ 242 h 652"/>
                  <a:gd name="T70" fmla="*/ 158 w 652"/>
                  <a:gd name="T71" fmla="*/ 210 h 652"/>
                  <a:gd name="T72" fmla="*/ 253 w 652"/>
                  <a:gd name="T73" fmla="*/ 164 h 652"/>
                  <a:gd name="T74" fmla="*/ 250 w 652"/>
                  <a:gd name="T75" fmla="*/ 222 h 652"/>
                  <a:gd name="T76" fmla="*/ 65 w 652"/>
                  <a:gd name="T77" fmla="*/ 383 h 652"/>
                  <a:gd name="T78" fmla="*/ 80 w 652"/>
                  <a:gd name="T79" fmla="*/ 422 h 652"/>
                  <a:gd name="T80" fmla="*/ 113 w 652"/>
                  <a:gd name="T81" fmla="*/ 400 h 652"/>
                  <a:gd name="T82" fmla="*/ 215 w 652"/>
                  <a:gd name="T83" fmla="*/ 296 h 652"/>
                  <a:gd name="T84" fmla="*/ 304 w 652"/>
                  <a:gd name="T85" fmla="*/ 240 h 652"/>
                  <a:gd name="T86" fmla="*/ 303 w 652"/>
                  <a:gd name="T87" fmla="*/ 78 h 652"/>
                  <a:gd name="T88" fmla="*/ 269 w 652"/>
                  <a:gd name="T89" fmla="*/ 56 h 652"/>
                  <a:gd name="T90" fmla="*/ 253 w 652"/>
                  <a:gd name="T91" fmla="*/ 90 h 652"/>
                  <a:gd name="T92" fmla="*/ 398 w 652"/>
                  <a:gd name="T93" fmla="*/ 112 h 652"/>
                  <a:gd name="T94" fmla="*/ 398 w 652"/>
                  <a:gd name="T95" fmla="*/ 82 h 652"/>
                  <a:gd name="T96" fmla="*/ 368 w 652"/>
                  <a:gd name="T97" fmla="*/ 54 h 652"/>
                  <a:gd name="T98" fmla="*/ 347 w 652"/>
                  <a:gd name="T99" fmla="*/ 85 h 652"/>
                  <a:gd name="T100" fmla="*/ 347 w 652"/>
                  <a:gd name="T101" fmla="*/ 243 h 652"/>
                  <a:gd name="T102" fmla="*/ 369 w 652"/>
                  <a:gd name="T103" fmla="*/ 264 h 652"/>
                  <a:gd name="T104" fmla="*/ 493 w 652"/>
                  <a:gd name="T105" fmla="*/ 344 h 652"/>
                  <a:gd name="T106" fmla="*/ 549 w 652"/>
                  <a:gd name="T107" fmla="*/ 416 h 652"/>
                  <a:gd name="T108" fmla="*/ 587 w 652"/>
                  <a:gd name="T109" fmla="*/ 384 h 652"/>
                  <a:gd name="T110" fmla="*/ 407 w 652"/>
                  <a:gd name="T111" fmla="*/ 224 h 652"/>
                  <a:gd name="T112" fmla="*/ 398 w 652"/>
                  <a:gd name="T113" fmla="*/ 164 h 652"/>
                  <a:gd name="T114" fmla="*/ 403 w 652"/>
                  <a:gd name="T115" fmla="*/ 165 h 652"/>
                  <a:gd name="T116" fmla="*/ 532 w 652"/>
                  <a:gd name="T117" fmla="*/ 236 h 652"/>
                  <a:gd name="T118" fmla="*/ 575 w 652"/>
                  <a:gd name="T119" fmla="*/ 211 h 652"/>
                  <a:gd name="T120" fmla="*/ 509 w 652"/>
                  <a:gd name="T121" fmla="*/ 157 h 652"/>
                  <a:gd name="T122" fmla="*/ 398 w 652"/>
                  <a:gd name="T123" fmla="*/ 112 h 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52" h="652">
                    <a:moveTo>
                      <a:pt x="652" y="326"/>
                    </a:moveTo>
                    <a:cubicBezTo>
                      <a:pt x="652" y="505"/>
                      <a:pt x="506" y="652"/>
                      <a:pt x="326" y="652"/>
                    </a:cubicBezTo>
                    <a:cubicBezTo>
                      <a:pt x="147" y="652"/>
                      <a:pt x="0" y="507"/>
                      <a:pt x="0" y="326"/>
                    </a:cubicBezTo>
                    <a:cubicBezTo>
                      <a:pt x="0" y="146"/>
                      <a:pt x="146" y="0"/>
                      <a:pt x="326" y="0"/>
                    </a:cubicBezTo>
                    <a:cubicBezTo>
                      <a:pt x="506" y="0"/>
                      <a:pt x="652" y="147"/>
                      <a:pt x="652" y="326"/>
                    </a:cubicBezTo>
                    <a:close/>
                    <a:moveTo>
                      <a:pt x="300" y="368"/>
                    </a:moveTo>
                    <a:cubicBezTo>
                      <a:pt x="300" y="370"/>
                      <a:pt x="300" y="371"/>
                      <a:pt x="300" y="373"/>
                    </a:cubicBezTo>
                    <a:cubicBezTo>
                      <a:pt x="300" y="385"/>
                      <a:pt x="300" y="396"/>
                      <a:pt x="300" y="408"/>
                    </a:cubicBezTo>
                    <a:cubicBezTo>
                      <a:pt x="300" y="409"/>
                      <a:pt x="300" y="410"/>
                      <a:pt x="300" y="411"/>
                    </a:cubicBezTo>
                    <a:cubicBezTo>
                      <a:pt x="300" y="417"/>
                      <a:pt x="297" y="422"/>
                      <a:pt x="292" y="425"/>
                    </a:cubicBezTo>
                    <a:cubicBezTo>
                      <a:pt x="290" y="426"/>
                      <a:pt x="288" y="428"/>
                      <a:pt x="285" y="429"/>
                    </a:cubicBezTo>
                    <a:cubicBezTo>
                      <a:pt x="267" y="441"/>
                      <a:pt x="252" y="457"/>
                      <a:pt x="239" y="475"/>
                    </a:cubicBezTo>
                    <a:cubicBezTo>
                      <a:pt x="225" y="496"/>
                      <a:pt x="216" y="520"/>
                      <a:pt x="210" y="544"/>
                    </a:cubicBezTo>
                    <a:cubicBezTo>
                      <a:pt x="209" y="549"/>
                      <a:pt x="208" y="553"/>
                      <a:pt x="208" y="558"/>
                    </a:cubicBezTo>
                    <a:cubicBezTo>
                      <a:pt x="207" y="571"/>
                      <a:pt x="215" y="581"/>
                      <a:pt x="228" y="583"/>
                    </a:cubicBezTo>
                    <a:cubicBezTo>
                      <a:pt x="239" y="585"/>
                      <a:pt x="252" y="581"/>
                      <a:pt x="256" y="566"/>
                    </a:cubicBezTo>
                    <a:cubicBezTo>
                      <a:pt x="256" y="565"/>
                      <a:pt x="257" y="563"/>
                      <a:pt x="257" y="562"/>
                    </a:cubicBezTo>
                    <a:cubicBezTo>
                      <a:pt x="260" y="555"/>
                      <a:pt x="262" y="547"/>
                      <a:pt x="264" y="540"/>
                    </a:cubicBezTo>
                    <a:cubicBezTo>
                      <a:pt x="270" y="523"/>
                      <a:pt x="278" y="508"/>
                      <a:pt x="289" y="493"/>
                    </a:cubicBezTo>
                    <a:cubicBezTo>
                      <a:pt x="295" y="485"/>
                      <a:pt x="303" y="478"/>
                      <a:pt x="312" y="473"/>
                    </a:cubicBezTo>
                    <a:cubicBezTo>
                      <a:pt x="321" y="468"/>
                      <a:pt x="330" y="468"/>
                      <a:pt x="339" y="473"/>
                    </a:cubicBezTo>
                    <a:cubicBezTo>
                      <a:pt x="341" y="474"/>
                      <a:pt x="344" y="475"/>
                      <a:pt x="346" y="477"/>
                    </a:cubicBezTo>
                    <a:cubicBezTo>
                      <a:pt x="355" y="483"/>
                      <a:pt x="362" y="491"/>
                      <a:pt x="368" y="500"/>
                    </a:cubicBezTo>
                    <a:cubicBezTo>
                      <a:pt x="378" y="516"/>
                      <a:pt x="385" y="533"/>
                      <a:pt x="390" y="550"/>
                    </a:cubicBezTo>
                    <a:cubicBezTo>
                      <a:pt x="392" y="556"/>
                      <a:pt x="394" y="563"/>
                      <a:pt x="396" y="569"/>
                    </a:cubicBezTo>
                    <a:cubicBezTo>
                      <a:pt x="399" y="576"/>
                      <a:pt x="403" y="580"/>
                      <a:pt x="410" y="582"/>
                    </a:cubicBezTo>
                    <a:cubicBezTo>
                      <a:pt x="425" y="588"/>
                      <a:pt x="446" y="577"/>
                      <a:pt x="443" y="555"/>
                    </a:cubicBezTo>
                    <a:cubicBezTo>
                      <a:pt x="442" y="548"/>
                      <a:pt x="440" y="542"/>
                      <a:pt x="439" y="536"/>
                    </a:cubicBezTo>
                    <a:cubicBezTo>
                      <a:pt x="433" y="515"/>
                      <a:pt x="426" y="496"/>
                      <a:pt x="414" y="478"/>
                    </a:cubicBezTo>
                    <a:cubicBezTo>
                      <a:pt x="400" y="456"/>
                      <a:pt x="382" y="439"/>
                      <a:pt x="360" y="425"/>
                    </a:cubicBezTo>
                    <a:cubicBezTo>
                      <a:pt x="354" y="422"/>
                      <a:pt x="351" y="417"/>
                      <a:pt x="351" y="410"/>
                    </a:cubicBezTo>
                    <a:cubicBezTo>
                      <a:pt x="351" y="397"/>
                      <a:pt x="351" y="385"/>
                      <a:pt x="351" y="372"/>
                    </a:cubicBezTo>
                    <a:cubicBezTo>
                      <a:pt x="351" y="371"/>
                      <a:pt x="351" y="370"/>
                      <a:pt x="352" y="368"/>
                    </a:cubicBezTo>
                    <a:cubicBezTo>
                      <a:pt x="354" y="368"/>
                      <a:pt x="355" y="369"/>
                      <a:pt x="357" y="369"/>
                    </a:cubicBezTo>
                    <a:cubicBezTo>
                      <a:pt x="376" y="376"/>
                      <a:pt x="392" y="386"/>
                      <a:pt x="406" y="400"/>
                    </a:cubicBezTo>
                    <a:cubicBezTo>
                      <a:pt x="425" y="417"/>
                      <a:pt x="439" y="437"/>
                      <a:pt x="453" y="459"/>
                    </a:cubicBezTo>
                    <a:cubicBezTo>
                      <a:pt x="462" y="475"/>
                      <a:pt x="471" y="492"/>
                      <a:pt x="479" y="509"/>
                    </a:cubicBezTo>
                    <a:cubicBezTo>
                      <a:pt x="481" y="514"/>
                      <a:pt x="484" y="518"/>
                      <a:pt x="489" y="522"/>
                    </a:cubicBezTo>
                    <a:cubicBezTo>
                      <a:pt x="494" y="526"/>
                      <a:pt x="501" y="529"/>
                      <a:pt x="508" y="527"/>
                    </a:cubicBezTo>
                    <a:cubicBezTo>
                      <a:pt x="518" y="524"/>
                      <a:pt x="524" y="518"/>
                      <a:pt x="526" y="508"/>
                    </a:cubicBezTo>
                    <a:cubicBezTo>
                      <a:pt x="528" y="500"/>
                      <a:pt x="527" y="493"/>
                      <a:pt x="524" y="486"/>
                    </a:cubicBezTo>
                    <a:cubicBezTo>
                      <a:pt x="520" y="477"/>
                      <a:pt x="516" y="469"/>
                      <a:pt x="512" y="460"/>
                    </a:cubicBezTo>
                    <a:cubicBezTo>
                      <a:pt x="498" y="429"/>
                      <a:pt x="480" y="400"/>
                      <a:pt x="456" y="375"/>
                    </a:cubicBezTo>
                    <a:cubicBezTo>
                      <a:pt x="432" y="351"/>
                      <a:pt x="405" y="333"/>
                      <a:pt x="373" y="322"/>
                    </a:cubicBezTo>
                    <a:cubicBezTo>
                      <a:pt x="366" y="320"/>
                      <a:pt x="359" y="318"/>
                      <a:pt x="351" y="316"/>
                    </a:cubicBezTo>
                    <a:cubicBezTo>
                      <a:pt x="351" y="312"/>
                      <a:pt x="351" y="308"/>
                      <a:pt x="351" y="304"/>
                    </a:cubicBezTo>
                    <a:cubicBezTo>
                      <a:pt x="350" y="298"/>
                      <a:pt x="349" y="291"/>
                      <a:pt x="345" y="286"/>
                    </a:cubicBezTo>
                    <a:cubicBezTo>
                      <a:pt x="335" y="271"/>
                      <a:pt x="316" y="271"/>
                      <a:pt x="306" y="286"/>
                    </a:cubicBezTo>
                    <a:cubicBezTo>
                      <a:pt x="302" y="292"/>
                      <a:pt x="301" y="299"/>
                      <a:pt x="301" y="305"/>
                    </a:cubicBezTo>
                    <a:cubicBezTo>
                      <a:pt x="300" y="309"/>
                      <a:pt x="300" y="312"/>
                      <a:pt x="300" y="316"/>
                    </a:cubicBezTo>
                    <a:cubicBezTo>
                      <a:pt x="299" y="317"/>
                      <a:pt x="298" y="317"/>
                      <a:pt x="296" y="317"/>
                    </a:cubicBezTo>
                    <a:cubicBezTo>
                      <a:pt x="264" y="325"/>
                      <a:pt x="235" y="339"/>
                      <a:pt x="210" y="361"/>
                    </a:cubicBezTo>
                    <a:cubicBezTo>
                      <a:pt x="191" y="378"/>
                      <a:pt x="175" y="398"/>
                      <a:pt x="161" y="420"/>
                    </a:cubicBezTo>
                    <a:cubicBezTo>
                      <a:pt x="148" y="440"/>
                      <a:pt x="138" y="462"/>
                      <a:pt x="128" y="483"/>
                    </a:cubicBezTo>
                    <a:cubicBezTo>
                      <a:pt x="126" y="490"/>
                      <a:pt x="124" y="497"/>
                      <a:pt x="125" y="504"/>
                    </a:cubicBezTo>
                    <a:cubicBezTo>
                      <a:pt x="126" y="515"/>
                      <a:pt x="130" y="522"/>
                      <a:pt x="140" y="526"/>
                    </a:cubicBezTo>
                    <a:cubicBezTo>
                      <a:pt x="150" y="530"/>
                      <a:pt x="159" y="526"/>
                      <a:pt x="165" y="519"/>
                    </a:cubicBezTo>
                    <a:cubicBezTo>
                      <a:pt x="168" y="516"/>
                      <a:pt x="170" y="512"/>
                      <a:pt x="172" y="509"/>
                    </a:cubicBezTo>
                    <a:cubicBezTo>
                      <a:pt x="181" y="493"/>
                      <a:pt x="189" y="476"/>
                      <a:pt x="198" y="461"/>
                    </a:cubicBezTo>
                    <a:cubicBezTo>
                      <a:pt x="211" y="438"/>
                      <a:pt x="227" y="417"/>
                      <a:pt x="246" y="399"/>
                    </a:cubicBezTo>
                    <a:cubicBezTo>
                      <a:pt x="260" y="386"/>
                      <a:pt x="276" y="376"/>
                      <a:pt x="294" y="370"/>
                    </a:cubicBezTo>
                    <a:cubicBezTo>
                      <a:pt x="296" y="369"/>
                      <a:pt x="298" y="368"/>
                      <a:pt x="300" y="368"/>
                    </a:cubicBezTo>
                    <a:close/>
                    <a:moveTo>
                      <a:pt x="253" y="112"/>
                    </a:moveTo>
                    <a:cubicBezTo>
                      <a:pt x="252" y="113"/>
                      <a:pt x="250" y="113"/>
                      <a:pt x="249" y="114"/>
                    </a:cubicBezTo>
                    <a:cubicBezTo>
                      <a:pt x="240" y="117"/>
                      <a:pt x="231" y="119"/>
                      <a:pt x="222" y="122"/>
                    </a:cubicBezTo>
                    <a:cubicBezTo>
                      <a:pt x="187" y="134"/>
                      <a:pt x="154" y="149"/>
                      <a:pt x="123" y="169"/>
                    </a:cubicBezTo>
                    <a:cubicBezTo>
                      <a:pt x="110" y="178"/>
                      <a:pt x="97" y="188"/>
                      <a:pt x="85" y="200"/>
                    </a:cubicBezTo>
                    <a:cubicBezTo>
                      <a:pt x="81" y="204"/>
                      <a:pt x="77" y="208"/>
                      <a:pt x="75" y="214"/>
                    </a:cubicBezTo>
                    <a:cubicBezTo>
                      <a:pt x="71" y="225"/>
                      <a:pt x="76" y="237"/>
                      <a:pt x="87" y="241"/>
                    </a:cubicBezTo>
                    <a:cubicBezTo>
                      <a:pt x="94" y="244"/>
                      <a:pt x="101" y="244"/>
                      <a:pt x="108" y="242"/>
                    </a:cubicBezTo>
                    <a:cubicBezTo>
                      <a:pt x="114" y="240"/>
                      <a:pt x="118" y="237"/>
                      <a:pt x="123" y="234"/>
                    </a:cubicBezTo>
                    <a:cubicBezTo>
                      <a:pt x="134" y="226"/>
                      <a:pt x="146" y="217"/>
                      <a:pt x="158" y="210"/>
                    </a:cubicBezTo>
                    <a:cubicBezTo>
                      <a:pt x="186" y="191"/>
                      <a:pt x="216" y="176"/>
                      <a:pt x="249" y="165"/>
                    </a:cubicBezTo>
                    <a:cubicBezTo>
                      <a:pt x="250" y="165"/>
                      <a:pt x="252" y="164"/>
                      <a:pt x="253" y="164"/>
                    </a:cubicBezTo>
                    <a:cubicBezTo>
                      <a:pt x="253" y="183"/>
                      <a:pt x="253" y="202"/>
                      <a:pt x="253" y="220"/>
                    </a:cubicBezTo>
                    <a:cubicBezTo>
                      <a:pt x="252" y="221"/>
                      <a:pt x="251" y="221"/>
                      <a:pt x="250" y="222"/>
                    </a:cubicBezTo>
                    <a:cubicBezTo>
                      <a:pt x="185" y="247"/>
                      <a:pt x="131" y="288"/>
                      <a:pt x="90" y="345"/>
                    </a:cubicBezTo>
                    <a:cubicBezTo>
                      <a:pt x="81" y="357"/>
                      <a:pt x="73" y="370"/>
                      <a:pt x="65" y="383"/>
                    </a:cubicBezTo>
                    <a:cubicBezTo>
                      <a:pt x="62" y="387"/>
                      <a:pt x="60" y="391"/>
                      <a:pt x="60" y="395"/>
                    </a:cubicBezTo>
                    <a:cubicBezTo>
                      <a:pt x="60" y="408"/>
                      <a:pt x="68" y="419"/>
                      <a:pt x="80" y="422"/>
                    </a:cubicBezTo>
                    <a:cubicBezTo>
                      <a:pt x="90" y="425"/>
                      <a:pt x="98" y="422"/>
                      <a:pt x="104" y="413"/>
                    </a:cubicBezTo>
                    <a:cubicBezTo>
                      <a:pt x="107" y="409"/>
                      <a:pt x="110" y="404"/>
                      <a:pt x="113" y="400"/>
                    </a:cubicBezTo>
                    <a:cubicBezTo>
                      <a:pt x="127" y="380"/>
                      <a:pt x="143" y="361"/>
                      <a:pt x="160" y="343"/>
                    </a:cubicBezTo>
                    <a:cubicBezTo>
                      <a:pt x="177" y="325"/>
                      <a:pt x="195" y="309"/>
                      <a:pt x="215" y="296"/>
                    </a:cubicBezTo>
                    <a:cubicBezTo>
                      <a:pt x="237" y="282"/>
                      <a:pt x="261" y="271"/>
                      <a:pt x="286" y="264"/>
                    </a:cubicBezTo>
                    <a:cubicBezTo>
                      <a:pt x="300" y="260"/>
                      <a:pt x="304" y="253"/>
                      <a:pt x="304" y="240"/>
                    </a:cubicBezTo>
                    <a:cubicBezTo>
                      <a:pt x="304" y="189"/>
                      <a:pt x="304" y="138"/>
                      <a:pt x="304" y="88"/>
                    </a:cubicBezTo>
                    <a:cubicBezTo>
                      <a:pt x="304" y="84"/>
                      <a:pt x="304" y="81"/>
                      <a:pt x="303" y="78"/>
                    </a:cubicBezTo>
                    <a:cubicBezTo>
                      <a:pt x="303" y="74"/>
                      <a:pt x="302" y="69"/>
                      <a:pt x="299" y="65"/>
                    </a:cubicBezTo>
                    <a:cubicBezTo>
                      <a:pt x="293" y="55"/>
                      <a:pt x="280" y="51"/>
                      <a:pt x="269" y="56"/>
                    </a:cubicBezTo>
                    <a:cubicBezTo>
                      <a:pt x="261" y="61"/>
                      <a:pt x="256" y="68"/>
                      <a:pt x="254" y="77"/>
                    </a:cubicBezTo>
                    <a:cubicBezTo>
                      <a:pt x="254" y="81"/>
                      <a:pt x="254" y="85"/>
                      <a:pt x="253" y="90"/>
                    </a:cubicBezTo>
                    <a:cubicBezTo>
                      <a:pt x="253" y="97"/>
                      <a:pt x="253" y="105"/>
                      <a:pt x="253" y="112"/>
                    </a:cubicBezTo>
                    <a:close/>
                    <a:moveTo>
                      <a:pt x="398" y="112"/>
                    </a:moveTo>
                    <a:cubicBezTo>
                      <a:pt x="398" y="110"/>
                      <a:pt x="398" y="108"/>
                      <a:pt x="398" y="106"/>
                    </a:cubicBezTo>
                    <a:cubicBezTo>
                      <a:pt x="398" y="98"/>
                      <a:pt x="398" y="90"/>
                      <a:pt x="398" y="82"/>
                    </a:cubicBezTo>
                    <a:cubicBezTo>
                      <a:pt x="397" y="76"/>
                      <a:pt x="396" y="70"/>
                      <a:pt x="392" y="65"/>
                    </a:cubicBezTo>
                    <a:cubicBezTo>
                      <a:pt x="386" y="57"/>
                      <a:pt x="378" y="53"/>
                      <a:pt x="368" y="54"/>
                    </a:cubicBezTo>
                    <a:cubicBezTo>
                      <a:pt x="358" y="56"/>
                      <a:pt x="352" y="62"/>
                      <a:pt x="349" y="71"/>
                    </a:cubicBezTo>
                    <a:cubicBezTo>
                      <a:pt x="348" y="75"/>
                      <a:pt x="347" y="80"/>
                      <a:pt x="347" y="85"/>
                    </a:cubicBezTo>
                    <a:cubicBezTo>
                      <a:pt x="347" y="137"/>
                      <a:pt x="347" y="189"/>
                      <a:pt x="347" y="242"/>
                    </a:cubicBezTo>
                    <a:cubicBezTo>
                      <a:pt x="347" y="242"/>
                      <a:pt x="347" y="243"/>
                      <a:pt x="347" y="243"/>
                    </a:cubicBezTo>
                    <a:cubicBezTo>
                      <a:pt x="347" y="251"/>
                      <a:pt x="351" y="257"/>
                      <a:pt x="358" y="260"/>
                    </a:cubicBezTo>
                    <a:cubicBezTo>
                      <a:pt x="361" y="262"/>
                      <a:pt x="365" y="263"/>
                      <a:pt x="369" y="264"/>
                    </a:cubicBezTo>
                    <a:cubicBezTo>
                      <a:pt x="387" y="270"/>
                      <a:pt x="405" y="277"/>
                      <a:pt x="421" y="286"/>
                    </a:cubicBezTo>
                    <a:cubicBezTo>
                      <a:pt x="449" y="301"/>
                      <a:pt x="473" y="321"/>
                      <a:pt x="493" y="344"/>
                    </a:cubicBezTo>
                    <a:cubicBezTo>
                      <a:pt x="513" y="365"/>
                      <a:pt x="530" y="388"/>
                      <a:pt x="546" y="412"/>
                    </a:cubicBezTo>
                    <a:cubicBezTo>
                      <a:pt x="547" y="413"/>
                      <a:pt x="548" y="415"/>
                      <a:pt x="549" y="416"/>
                    </a:cubicBezTo>
                    <a:cubicBezTo>
                      <a:pt x="553" y="421"/>
                      <a:pt x="558" y="423"/>
                      <a:pt x="564" y="423"/>
                    </a:cubicBezTo>
                    <a:cubicBezTo>
                      <a:pt x="584" y="423"/>
                      <a:pt x="598" y="402"/>
                      <a:pt x="587" y="384"/>
                    </a:cubicBezTo>
                    <a:cubicBezTo>
                      <a:pt x="581" y="374"/>
                      <a:pt x="576" y="365"/>
                      <a:pt x="569" y="355"/>
                    </a:cubicBezTo>
                    <a:cubicBezTo>
                      <a:pt x="528" y="296"/>
                      <a:pt x="474" y="251"/>
                      <a:pt x="407" y="224"/>
                    </a:cubicBezTo>
                    <a:cubicBezTo>
                      <a:pt x="404" y="223"/>
                      <a:pt x="401" y="222"/>
                      <a:pt x="398" y="220"/>
                    </a:cubicBezTo>
                    <a:cubicBezTo>
                      <a:pt x="398" y="201"/>
                      <a:pt x="398" y="183"/>
                      <a:pt x="398" y="164"/>
                    </a:cubicBezTo>
                    <a:cubicBezTo>
                      <a:pt x="399" y="164"/>
                      <a:pt x="399" y="164"/>
                      <a:pt x="399" y="164"/>
                    </a:cubicBezTo>
                    <a:cubicBezTo>
                      <a:pt x="401" y="165"/>
                      <a:pt x="402" y="165"/>
                      <a:pt x="403" y="165"/>
                    </a:cubicBezTo>
                    <a:cubicBezTo>
                      <a:pt x="439" y="177"/>
                      <a:pt x="473" y="195"/>
                      <a:pt x="504" y="217"/>
                    </a:cubicBezTo>
                    <a:cubicBezTo>
                      <a:pt x="513" y="223"/>
                      <a:pt x="522" y="230"/>
                      <a:pt x="532" y="236"/>
                    </a:cubicBezTo>
                    <a:cubicBezTo>
                      <a:pt x="539" y="242"/>
                      <a:pt x="547" y="244"/>
                      <a:pt x="556" y="243"/>
                    </a:cubicBezTo>
                    <a:cubicBezTo>
                      <a:pt x="573" y="242"/>
                      <a:pt x="582" y="226"/>
                      <a:pt x="575" y="211"/>
                    </a:cubicBezTo>
                    <a:cubicBezTo>
                      <a:pt x="572" y="206"/>
                      <a:pt x="569" y="202"/>
                      <a:pt x="566" y="199"/>
                    </a:cubicBezTo>
                    <a:cubicBezTo>
                      <a:pt x="549" y="182"/>
                      <a:pt x="529" y="169"/>
                      <a:pt x="509" y="157"/>
                    </a:cubicBezTo>
                    <a:cubicBezTo>
                      <a:pt x="480" y="141"/>
                      <a:pt x="450" y="129"/>
                      <a:pt x="418" y="119"/>
                    </a:cubicBezTo>
                    <a:cubicBezTo>
                      <a:pt x="412" y="116"/>
                      <a:pt x="405" y="114"/>
                      <a:pt x="398" y="112"/>
                    </a:cubicBezTo>
                    <a:close/>
                  </a:path>
                </a:pathLst>
              </a:custGeom>
              <a:grpFill/>
              <a:ln>
                <a:no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grpSp>
      </p:grpSp>
      <p:sp>
        <p:nvSpPr>
          <p:cNvPr id="70" name="矩形 69"/>
          <p:cNvSpPr/>
          <p:nvPr/>
        </p:nvSpPr>
        <p:spPr>
          <a:xfrm>
            <a:off x="1633339" y="2779909"/>
            <a:ext cx="665278" cy="45720"/>
          </a:xfrm>
          <a:prstGeom prst="rect">
            <a:avLst/>
          </a:prstGeom>
          <a:solidFill>
            <a:schemeClr val="accent1"/>
          </a:solidFill>
          <a:ln>
            <a:solidFill>
              <a:schemeClr val="accent1"/>
            </a:solidFill>
          </a:ln>
        </p:spPr>
        <p:txBody>
          <a:bodyPr vert="horz" wrap="square" lIns="91440" tIns="45720" rIns="91440" bIns="45720" numCol="1" anchor="t" anchorCtr="0" compatLnSpc="1"/>
          <a:lstStyle/>
          <a:p>
            <a:endParaRPr lang="zh-CN" altLang="en-US">
              <a:solidFill>
                <a:srgbClr val="FF0000"/>
              </a:solidFill>
              <a:latin typeface="Arial" panose="020B0604020202020204" pitchFamily="34" charset="0"/>
              <a:ea typeface="微软雅黑" panose="020B0503020204020204" charset="-122"/>
              <a:cs typeface="+mn-ea"/>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88326" y="1"/>
            <a:ext cx="7179945" cy="1147188"/>
            <a:chOff x="288326" y="1"/>
            <a:chExt cx="7179945" cy="1147188"/>
          </a:xfrm>
        </p:grpSpPr>
        <p:sp>
          <p:nvSpPr>
            <p:cNvPr id="2" name="矩形 1"/>
            <p:cNvSpPr/>
            <p:nvPr/>
          </p:nvSpPr>
          <p:spPr>
            <a:xfrm>
              <a:off x="334963" y="1"/>
              <a:ext cx="742723" cy="1132114"/>
            </a:xfrm>
            <a:prstGeom prst="rect">
              <a:avLst/>
            </a:prstGeom>
            <a:solidFill>
              <a:srgbClr val="8C1515"/>
            </a:solidFill>
            <a:ln>
              <a:noFill/>
            </a:ln>
            <a:effectLst>
              <a:outerShdw blurRad="330200" algn="c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8C1515"/>
                </a:solidFill>
                <a:effectLst/>
                <a:uLnTx/>
                <a:uFillTx/>
                <a:latin typeface="等线" panose="02010600030101010101" pitchFamily="2" charset="-122"/>
                <a:ea typeface="等线" panose="02010600030101010101" pitchFamily="2" charset="-122"/>
                <a:cs typeface="+mn-cs"/>
              </a:endParaRPr>
            </a:p>
          </p:txBody>
        </p:sp>
        <p:sp>
          <p:nvSpPr>
            <p:cNvPr id="3" name="文本框 2"/>
            <p:cNvSpPr txBox="1"/>
            <p:nvPr/>
          </p:nvSpPr>
          <p:spPr>
            <a:xfrm>
              <a:off x="288326" y="242892"/>
              <a:ext cx="813273" cy="6451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02</a:t>
              </a:r>
              <a:endParaRPr kumimoji="0" lang="zh-CN" altLang="en-US" sz="36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endParaRPr>
            </a:p>
          </p:txBody>
        </p:sp>
        <p:sp>
          <p:nvSpPr>
            <p:cNvPr id="4" name="文本框 3"/>
            <p:cNvSpPr txBox="1"/>
            <p:nvPr/>
          </p:nvSpPr>
          <p:spPr>
            <a:xfrm>
              <a:off x="1125256" y="203836"/>
              <a:ext cx="63430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被子植物雌配子体的类型和</a:t>
              </a:r>
              <a:r>
                <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rPr>
                <a:t>演化</a:t>
              </a:r>
              <a:endParaRPr kumimoji="0" lang="zh-CN" altLang="en-US" sz="3200" b="0" i="0" u="none" strike="noStrike" kern="1200" cap="none" spc="0" normalizeH="0" baseline="0" noProof="0" dirty="0">
                <a:ln>
                  <a:noFill/>
                </a:ln>
                <a:solidFill>
                  <a:srgbClr val="8C1515"/>
                </a:solidFill>
                <a:effectLst/>
                <a:uLnTx/>
                <a:uFillTx/>
                <a:latin typeface="微软雅黑" panose="020B0503020204020204" charset="-122"/>
                <a:ea typeface="微软雅黑" panose="020B0503020204020204" charset="-122"/>
                <a:cs typeface="阿里巴巴普惠体" panose="00020600040101010101" pitchFamily="18" charset="-122"/>
              </a:endParaRPr>
            </a:p>
          </p:txBody>
        </p:sp>
        <p:sp>
          <p:nvSpPr>
            <p:cNvPr id="5" name="文本框 4"/>
            <p:cNvSpPr txBox="1"/>
            <p:nvPr/>
          </p:nvSpPr>
          <p:spPr>
            <a:xfrm>
              <a:off x="1196361" y="778889"/>
              <a:ext cx="2589575"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胚囊的</a:t>
              </a:r>
              <a:r>
                <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基本类型</a:t>
              </a:r>
              <a:endParaRPr kumimoji="0" lang="zh-CN" altLang="en-US" sz="1800" b="0" i="0" u="none" strike="noStrike" kern="1200" cap="none" spc="0" normalizeH="0" baseline="0" noProof="0" dirty="0">
                <a:ln>
                  <a:noFill/>
                </a:ln>
                <a:solidFill>
                  <a:prstClr val="white">
                    <a:lumMod val="50000"/>
                  </a:prstClr>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5" name="组合 14"/>
          <p:cNvGrpSpPr/>
          <p:nvPr/>
        </p:nvGrpSpPr>
        <p:grpSpPr>
          <a:xfrm>
            <a:off x="729528" y="1465491"/>
            <a:ext cx="5040313" cy="1722219"/>
            <a:chOff x="3624779" y="2412339"/>
            <a:chExt cx="3856623" cy="1722219"/>
          </a:xfrm>
        </p:grpSpPr>
        <p:sp>
          <p:nvSpPr>
            <p:cNvPr id="16" name="文本框 15"/>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七细胞八核</a:t>
              </a:r>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胚囊</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7" name="文本框 16"/>
            <p:cNvSpPr txBox="1"/>
            <p:nvPr/>
          </p:nvSpPr>
          <p:spPr>
            <a:xfrm>
              <a:off x="3624779" y="2750893"/>
              <a:ext cx="3856623" cy="1383665"/>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由卵器（一个卵细胞，两个助细胞）、中央细胞（含有两个中央极核）、三个反足细胞组成。</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又可以再分为多种类型，其中蓼型胚囊最为常见，约占现生被子植物胚囊的</a:t>
              </a:r>
              <a:r>
                <a:rPr lang="en-US" altLang="zh-CN"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70%</a:t>
              </a: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18" name="组合 17"/>
          <p:cNvGrpSpPr/>
          <p:nvPr/>
        </p:nvGrpSpPr>
        <p:grpSpPr>
          <a:xfrm>
            <a:off x="729528" y="4741703"/>
            <a:ext cx="5040313" cy="1399004"/>
            <a:chOff x="3624779" y="2412339"/>
            <a:chExt cx="3856623" cy="1399004"/>
          </a:xfrm>
        </p:grpSpPr>
        <p:sp>
          <p:nvSpPr>
            <p:cNvPr id="19" name="文本框 18"/>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八细胞九核胚囊</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文本框 19"/>
            <p:cNvSpPr txBox="1"/>
            <p:nvPr/>
          </p:nvSpPr>
          <p:spPr>
            <a:xfrm>
              <a:off x="3624779" y="2750893"/>
              <a:ext cx="3856623" cy="1060450"/>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由卵器（一个卵细胞，三个助细胞）、中央细胞（含有两个中央极核）、三个反足细胞组成。</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见于无油樟。</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grpSp>
        <p:nvGrpSpPr>
          <p:cNvPr id="21" name="组合 20"/>
          <p:cNvGrpSpPr/>
          <p:nvPr/>
        </p:nvGrpSpPr>
        <p:grpSpPr>
          <a:xfrm>
            <a:off x="741679" y="3260690"/>
            <a:ext cx="5040313" cy="1399004"/>
            <a:chOff x="3624779" y="2412339"/>
            <a:chExt cx="3856623" cy="1399004"/>
          </a:xfrm>
        </p:grpSpPr>
        <p:sp>
          <p:nvSpPr>
            <p:cNvPr id="22" name="文本框 21"/>
            <p:cNvSpPr txBox="1"/>
            <p:nvPr/>
          </p:nvSpPr>
          <p:spPr>
            <a:xfrm>
              <a:off x="3624780" y="2412339"/>
              <a:ext cx="2133781" cy="398780"/>
            </a:xfrm>
            <a:prstGeom prst="rect">
              <a:avLst/>
            </a:prstGeom>
            <a:noFill/>
          </p:spPr>
          <p:txBody>
            <a:bodyPr wrap="square" rtlCol="0">
              <a:spAutoFit/>
              <a:scene3d>
                <a:camera prst="orthographicFront"/>
                <a:lightRig rig="threePt" dir="t"/>
              </a:scene3d>
              <a:sp3d contourW="12700"/>
            </a:bodyPr>
            <a:lstStyle/>
            <a:p>
              <a:pPr defTabSz="457200"/>
              <a:r>
                <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四细胞四核胚囊</a:t>
              </a:r>
              <a:endParaRPr lang="zh-CN" altLang="en-US" sz="2000" b="1" dirty="0">
                <a:solidFill>
                  <a:srgbClr val="8C1515"/>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文本框 22"/>
            <p:cNvSpPr txBox="1"/>
            <p:nvPr/>
          </p:nvSpPr>
          <p:spPr>
            <a:xfrm>
              <a:off x="3624779" y="2750893"/>
              <a:ext cx="3856623" cy="1060450"/>
            </a:xfrm>
            <a:prstGeom prst="rect">
              <a:avLst/>
            </a:prstGeom>
            <a:noFill/>
          </p:spPr>
          <p:txBody>
            <a:bodyPr wrap="square" rtlCol="0">
              <a:spAutoFit/>
              <a:scene3d>
                <a:camera prst="orthographicFront"/>
                <a:lightRig rig="threePt" dir="t"/>
              </a:scene3d>
              <a:sp3d contourW="12700"/>
            </a:bodyPr>
            <a:lstStyle/>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由卵器（一个卵细胞，两个助细胞）、中央细胞（含有一个中央极核）组成。</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marL="285750" indent="-285750" defTabSz="457200">
                <a:lnSpc>
                  <a:spcPct val="150000"/>
                </a:lnSpc>
                <a:buFont typeface="Arial" panose="020B0604020202020204" pitchFamily="34" charset="0"/>
                <a:buChar char="•"/>
              </a:pPr>
              <a:r>
                <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见于一些被子植物基部类群，如睡莲目的萍蓬草属。</a:t>
              </a:r>
              <a:endParaRPr lang="zh-CN" altLang="en-US" sz="1400" dirty="0">
                <a:solidFill>
                  <a:srgbClr val="000000">
                    <a:lumMod val="65000"/>
                    <a:lumOff val="35000"/>
                  </a:srgbClr>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pic>
        <p:nvPicPr>
          <p:cNvPr id="27" name="图片 26"/>
          <p:cNvPicPr>
            <a:picLocks noChangeAspect="1"/>
          </p:cNvPicPr>
          <p:nvPr/>
        </p:nvPicPr>
        <p:blipFill rotWithShape="1">
          <a:blip r:embed="rId1"/>
          <a:srcRect t="-1195" b="-2881"/>
          <a:stretch>
            <a:fillRect/>
          </a:stretch>
        </p:blipFill>
        <p:spPr>
          <a:xfrm>
            <a:off x="6315710" y="1148080"/>
            <a:ext cx="4965700" cy="5281295"/>
          </a:xfrm>
          <a:prstGeom prst="rect">
            <a:avLst/>
          </a:prstGeom>
        </p:spPr>
      </p:pic>
      <p:grpSp>
        <p:nvGrpSpPr>
          <p:cNvPr id="37" name="组合 36"/>
          <p:cNvGrpSpPr/>
          <p:nvPr/>
        </p:nvGrpSpPr>
        <p:grpSpPr>
          <a:xfrm>
            <a:off x="9692903" y="198875"/>
            <a:ext cx="2264102" cy="704283"/>
            <a:chOff x="9337783" y="168620"/>
            <a:chExt cx="2264102" cy="704283"/>
          </a:xfrm>
        </p:grpSpPr>
        <p:pic>
          <p:nvPicPr>
            <p:cNvPr id="38" name="图片 3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37783" y="168620"/>
              <a:ext cx="704283" cy="704283"/>
            </a:xfrm>
            <a:prstGeom prst="rect">
              <a:avLst/>
            </a:prstGeom>
          </p:spPr>
        </p:pic>
        <p:pic>
          <p:nvPicPr>
            <p:cNvPr id="39" name="图片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257" y="228112"/>
              <a:ext cx="1488103" cy="427021"/>
            </a:xfrm>
            <a:prstGeom prst="rect">
              <a:avLst/>
            </a:prstGeom>
          </p:spPr>
        </p:pic>
        <p:sp>
          <p:nvSpPr>
            <p:cNvPr id="40" name="矩形 39"/>
            <p:cNvSpPr/>
            <p:nvPr/>
          </p:nvSpPr>
          <p:spPr>
            <a:xfrm>
              <a:off x="10027500" y="638487"/>
              <a:ext cx="1574385" cy="230832"/>
            </a:xfrm>
            <a:prstGeom prst="rect">
              <a:avLst/>
            </a:prstGeom>
          </p:spPr>
          <p:txBody>
            <a:bodyPr wrap="square">
              <a:spAutoFit/>
            </a:bodyPr>
            <a:lstStyle/>
            <a:p>
              <a:pPr algn="dist">
                <a:defRPr/>
              </a:pPr>
              <a:r>
                <a:rPr lang="en-US" altLang="zh-CN" sz="900" b="1" dirty="0">
                  <a:solidFill>
                    <a:srgbClr val="000000"/>
                  </a:solidFill>
                  <a:latin typeface="Calibri" panose="020F0502020204030204"/>
                  <a:ea typeface="宋体" panose="02010600030101010101" pitchFamily="2" charset="-122"/>
                </a:rPr>
                <a:t>PEKING UNIVERSITY</a:t>
              </a:r>
              <a:endParaRPr lang="en-US" altLang="zh-CN" sz="900" b="1" dirty="0">
                <a:solidFill>
                  <a:srgbClr val="000000"/>
                </a:solidFill>
                <a:latin typeface="Calibri" panose="020F0502020204030204"/>
                <a:ea typeface="宋体" panose="02010600030101010101" pitchFamily="2" charset="-122"/>
              </a:endParaRPr>
            </a:p>
          </p:txBody>
        </p:sp>
      </p:grpSp>
      <p:sp>
        <p:nvSpPr>
          <p:cNvPr id="6" name="文本框 5"/>
          <p:cNvSpPr txBox="1"/>
          <p:nvPr/>
        </p:nvSpPr>
        <p:spPr>
          <a:xfrm>
            <a:off x="9938385" y="6429375"/>
            <a:ext cx="2009140" cy="291465"/>
          </a:xfrm>
          <a:prstGeom prst="rect">
            <a:avLst/>
          </a:prstGeom>
          <a:noFill/>
        </p:spPr>
        <p:txBody>
          <a:bodyPr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sym typeface="+mn-ea"/>
              </a:rPr>
              <a:t>Rudall P J. BioEssays, 2006.</a:t>
            </a:r>
            <a:endParaRPr lang="en-US" altLang="zh-CN" sz="2000" b="1" kern="0" baseline="30000" noProof="0" dirty="0">
              <a:ln>
                <a:noFill/>
              </a:ln>
              <a:solidFill>
                <a:prstClr val="white">
                  <a:lumMod val="75000"/>
                </a:prstClr>
              </a:solidFill>
              <a:effectLst/>
              <a:uLnTx/>
              <a:uFillTx/>
              <a:latin typeface="Calibri" panose="020F0502020204030204"/>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250">
        <p:wipe/>
      </p:transition>
    </mc:Choice>
    <mc:Fallback>
      <p:transition>
        <p:wip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PLACING_PICTURE_USER_VIEWPORT" val="{&quot;height&quot;:3059.1496062992123,&quot;width&quot;:4600.332283464567}"/>
</p:tagLst>
</file>

<file path=ppt/tags/tag64.xml><?xml version="1.0" encoding="utf-8"?>
<p:tagLst xmlns:p="http://schemas.openxmlformats.org/presentationml/2006/main">
  <p:tag name="KSO_WM_UNIT_PLACING_PICTURE_USER_VIEWPORT" val="{&quot;height&quot;:3059.1496062992123,&quot;width&quot;:4600.332283464567}"/>
</p:tagLst>
</file>

<file path=ppt/tags/tag65.xml><?xml version="1.0" encoding="utf-8"?>
<p:tagLst xmlns:p="http://schemas.openxmlformats.org/presentationml/2006/main">
  <p:tag name="KSO_WM_UNIT_PLACING_PICTURE_USER_VIEWPORT" val="{&quot;height&quot;:6239,&quot;width&quot;:4319.307692307693}"/>
  <p:tag name="KSO_WM_UNIT_PLACING_PICTURE_USER_RELATIVERECTANGLE" val="{&quot;bottom&quot;:0,&quot;left&quot;:0.01726179313843952,&quot;right&quot;:0.10082910244969881,&quot;top&quot;:0}"/>
  <p:tag name="KSO_WM_UNIT_PLACING_PICTURE_COLLAGE_RELATIVERECTANGLE" val="{&quot;height&quot;:6239,&quot;width&quot;:4319.307692307693}"/>
  <p:tag name="KSO_WM_UNIT_PLACING_PICTURE_COLLAGE_VIEWPORT" val="{&quot;height&quot;:6960,&quot;width&quot;:3088.4999999999995}"/>
  <p:tag name="KSO_WM_UNIT_PLACING_PICTURE_INFO" val="{&quot;code&quot;:&quot;a[2]&quot;,&quot;full_picture&quot;:false,&quot;last_crop_picture&quot;:&quot;a[2]&quot;,&quot;scheme&quot;:&quot;2-2&quot;,&quot;spacing&quot;:5}"/>
  <p:tag name="KSO_WM_UNIT_PLACING_PICTURE" val="221828.010"/>
  <p:tag name="KSO_WM_BEAUTIFY_FLAG" val=""/>
  <p:tag name="KSO_WM_UNIT_INDEX" val=""/>
  <p:tag name="KSO_WM_UNIT_ID" val=""/>
</p:tagLst>
</file>

<file path=ppt/tags/tag66.xml><?xml version="1.0" encoding="utf-8"?>
<p:tagLst xmlns:p="http://schemas.openxmlformats.org/presentationml/2006/main">
  <p:tag name="KSO_WM_UNIT_PLACING_PICTURE" val="221828.010"/>
  <p:tag name="KSO_WM_BEAUTIFY_FLAG" val=""/>
  <p:tag name="KSO_WM_UNIT_INDEX" val=""/>
  <p:tag name="KSO_WM_UNIT_ID" val=""/>
  <p:tag name="KSO_WM_UNIT_PLACING_PICTURE_USER_RELATIVERECTANGLE" val="{&quot;bottom&quot;:0,&quot;left&quot;:0.015943012188462002,&quot;right&quot;:-0.034693086162933304,&quot;top&quot;:0}"/>
  <p:tag name="KSO_WM_UNIT_PLACING_PICTURE_COLLAGE_RELATIVERECTANGLE" val="{&quot;height&quot;:6175.770393753115,&quot;width&quot;:3830.0556570858953}"/>
  <p:tag name="KSO_WM_UNIT_PLACING_PICTURE_COLLAGE_VIEWPORT" val="{&quot;height&quot;:6960,&quot;width&quot;:3088.4999999999995}"/>
  <p:tag name="KSO_WM_UNIT_PLACING_PICTURE_INFO" val="{&quot;code&quot;:&quot;a[2]&quot;,&quot;full_picture&quot;:false,&quot;last_crop_picture&quot;:&quot;a[2]&quot;,&quot;scheme&quot;:&quot;2-2&quot;,&quot;spacing&quot;:5}"/>
  <p:tag name="KSO_WM_UNIT_PLACING_PICTURE_USER_VIEWPORT" val="{&quot;height&quot;:6175.770393753115,&quot;width&quot;:3830.0556570858953}"/>
</p:tagLst>
</file>

<file path=ppt/tags/tag67.xml><?xml version="1.0" encoding="utf-8"?>
<p:tagLst xmlns:p="http://schemas.openxmlformats.org/presentationml/2006/main">
  <p:tag name="KSO_WM_UNIT_PLACING_PICTURE_USER_VIEWPORT" val="{&quot;height&quot;:3059.1496062992123,&quot;width&quot;:4600.332283464567}"/>
</p:tagLst>
</file>

<file path=ppt/tags/tag68.xml><?xml version="1.0" encoding="utf-8"?>
<p:tagLst xmlns:p="http://schemas.openxmlformats.org/presentationml/2006/main">
  <p:tag name="KSO_WM_UNIT_PLACING_PICTURE_USER_VIEWPORT" val="{&quot;height&quot;:4800,&quot;width&quot;:6813}"/>
  <p:tag name="KSO_WM_UNIT_PLACING_PICTURE_USER_RELATIVERECTANGLE" val="{&quot;bottom&quot;:0.45832325864983725,&quot;left&quot;:0,&quot;right&quot;:0,&quot;top&quot;:-0.0022321114795126173}"/>
  <p:tag name="KSO_WM_UNIT_PLACING_PICTURE_COLLAGE_RELATIVERECTANGLE" val="{&quot;height&quot;:5836.504827095981,&quot;width&quot;:8748.670503280835}"/>
  <p:tag name="KSO_WM_UNIT_PLACING_PICTURE_COLLAGE_VIEWPORT" val="{&quot;height&quot;:4799.999999999999,&quot;width&quot;:3356.499999999999}"/>
  <p:tag name="KSO_WM_UNIT_PLACING_PICTURE_INFO" val="{&quot;code&quot;:&quot;a[2]&quot;,&quot;full_picture&quot;:false,&quot;last_crop_picture&quot;:&quot;a[2]&quot;,&quot;scheme&quot;:&quot;2-2&quot;,&quot;spacing&quot;:5}"/>
  <p:tag name="KSO_WM_UNIT_PLACING_PICTURE" val="145127.861"/>
  <p:tag name="KSO_WM_BEAUTIFY_FLAG" val=""/>
  <p:tag name="KSO_WM_UNIT_INDEX" val=""/>
  <p:tag name="KSO_WM_UNIT_ID" val=""/>
</p:tagLst>
</file>

<file path=ppt/tags/tag69.xml><?xml version="1.0" encoding="utf-8"?>
<p:tagLst xmlns:p="http://schemas.openxmlformats.org/presentationml/2006/main">
  <p:tag name="KSO_WM_UNIT_PLACING_PICTURE" val="145127.861"/>
  <p:tag name="KSO_WM_BEAUTIFY_FLAG" val=""/>
  <p:tag name="KSO_WM_UNIT_INDEX" val=""/>
  <p:tag name="KSO_WM_UNIT_ID" val=""/>
  <p:tag name="KSO_WM_UNIT_PLACING_PICTURE_USER_RELATIVERECTANGLE" val="{&quot;bottom&quot;:0,&quot;left&quot;:0,&quot;right&quot;:0,&quot;top&quot;:0}"/>
  <p:tag name="KSO_WM_UNIT_PLACING_PICTURE_COLLAGE_RELATIVERECTANGLE" val="{&quot;height&quot;:5885,&quot;width&quot;:9069.2110489258}"/>
  <p:tag name="KSO_WM_UNIT_PLACING_PICTURE_COLLAGE_VIEWPORT" val="{&quot;height&quot;:4799.999999999999,&quot;width&quot;:3356.499999999999}"/>
  <p:tag name="KSO_WM_UNIT_PLACING_PICTURE_INFO" val="{&quot;code&quot;:&quot;a[2]&quot;,&quot;full_picture&quot;:false,&quot;last_crop_picture&quot;:&quot;a[2]&quot;,&quot;scheme&quot;:&quot;2-2&quot;,&quot;spacing&quot;:5}"/>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模板作业">
      <a:dk1>
        <a:sysClr val="windowText" lastClr="000000"/>
      </a:dk1>
      <a:lt1>
        <a:sysClr val="window" lastClr="FFFFFF"/>
      </a:lt1>
      <a:dk2>
        <a:srgbClr val="44546A"/>
      </a:dk2>
      <a:lt2>
        <a:srgbClr val="E7E6E6"/>
      </a:lt2>
      <a:accent1>
        <a:srgbClr val="8C1515"/>
      </a:accent1>
      <a:accent2>
        <a:srgbClr val="FF8572"/>
      </a:accent2>
      <a:accent3>
        <a:srgbClr val="00ADAC"/>
      </a:accent3>
      <a:accent4>
        <a:srgbClr val="005B5F"/>
      </a:accent4>
      <a:accent5>
        <a:srgbClr val="7F7F7F"/>
      </a:accent5>
      <a:accent6>
        <a:srgbClr val="D0CECE"/>
      </a:accent6>
      <a:hlink>
        <a:srgbClr val="0563C1"/>
      </a:hlink>
      <a:folHlink>
        <a:srgbClr val="954F72"/>
      </a:folHlink>
    </a:clrScheme>
    <a:fontScheme name="自定义 2">
      <a:majorFont>
        <a:latin typeface="Arial Black"/>
        <a:ea typeface="思源宋体 CN Heavy"/>
        <a:cs typeface=""/>
      </a:majorFont>
      <a:minorFont>
        <a:latin typeface="Arial"/>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1899</Words>
  <Application>WPS 演示</Application>
  <PresentationFormat>宽屏</PresentationFormat>
  <Paragraphs>195</Paragraphs>
  <Slides>15</Slides>
  <Notes>4</Notes>
  <HiddenSlides>0</HiddenSlides>
  <MMClips>0</MMClips>
  <ScaleCrop>false</ScaleCrop>
  <HeadingPairs>
    <vt:vector size="6" baseType="variant">
      <vt:variant>
        <vt:lpstr>已用的字体</vt:lpstr>
      </vt:variant>
      <vt:variant>
        <vt:i4>19</vt:i4>
      </vt:variant>
      <vt:variant>
        <vt:lpstr>主题</vt:lpstr>
      </vt:variant>
      <vt:variant>
        <vt:i4>2</vt:i4>
      </vt:variant>
      <vt:variant>
        <vt:lpstr>幻灯片标题</vt:lpstr>
      </vt:variant>
      <vt:variant>
        <vt:i4>15</vt:i4>
      </vt:variant>
    </vt:vector>
  </HeadingPairs>
  <TitlesOfParts>
    <vt:vector size="36" baseType="lpstr">
      <vt:lpstr>Arial</vt:lpstr>
      <vt:lpstr>宋体</vt:lpstr>
      <vt:lpstr>Wingdings</vt:lpstr>
      <vt:lpstr>Wingdings</vt:lpstr>
      <vt:lpstr>Arial</vt:lpstr>
      <vt:lpstr>微软雅黑</vt:lpstr>
      <vt:lpstr>Calibri Light</vt:lpstr>
      <vt:lpstr>等线</vt:lpstr>
      <vt:lpstr>Segoe UI</vt:lpstr>
      <vt:lpstr>思源黑体 CN Light</vt:lpstr>
      <vt:lpstr>Source Han Sans Bold</vt:lpstr>
      <vt:lpstr>Calibri</vt:lpstr>
      <vt:lpstr>阿里巴巴普惠体</vt:lpstr>
      <vt:lpstr>黑体</vt:lpstr>
      <vt:lpstr>Segoe UI Light</vt:lpstr>
      <vt:lpstr>Arial Unicode MS</vt:lpstr>
      <vt:lpstr>思源黑体 CN Normal</vt:lpstr>
      <vt:lpstr>思源宋体 CN Heavy</vt:lpstr>
      <vt:lpstr>Arial Black</vt:lpstr>
      <vt:lpstr>WPS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彩星、巧成拙</cp:lastModifiedBy>
  <cp:revision>160</cp:revision>
  <dcterms:created xsi:type="dcterms:W3CDTF">2019-06-19T02:08:00Z</dcterms:created>
  <dcterms:modified xsi:type="dcterms:W3CDTF">2024-12-20T11:42:07Z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2052-12.1.0.19302</vt:lpwstr>
  </property>
  <property fmtid="{D5CDD505-2E9C-101B-9397-08002B2CF9AE}" pid="3" name="ICV">
    <vt:lpwstr>9CF164AD35D741738F63F23008E869F8_11</vt:lpwstr>
  </property>
</Properties>
</file>